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22" r:id="rId2"/>
    <p:sldId id="51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26ECFF-711A-46A6-C79C-A06B34BF93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AB5AF192-5654-28F4-E4DF-E4DAE988C39E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青森県の場所を示すイラスト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772" name="グループ化 771">
            <a:extLst>
              <a:ext uri="{FF2B5EF4-FFF2-40B4-BE49-F238E27FC236}">
                <a16:creationId xmlns:a16="http://schemas.microsoft.com/office/drawing/2014/main" id="{0D0B6DC6-E908-1E31-B2C3-FE2B11289588}"/>
              </a:ext>
            </a:extLst>
          </p:cNvPr>
          <p:cNvGrpSpPr>
            <a:grpSpLocks noChangeAspect="1"/>
          </p:cNvGrpSpPr>
          <p:nvPr/>
        </p:nvGrpSpPr>
        <p:grpSpPr>
          <a:xfrm>
            <a:off x="6651497" y="4222695"/>
            <a:ext cx="2478026" cy="1982419"/>
            <a:chOff x="12326555" y="10438577"/>
            <a:chExt cx="19442812" cy="20261737"/>
          </a:xfrm>
          <a:solidFill>
            <a:schemeClr val="bg1"/>
          </a:solidFill>
        </p:grpSpPr>
        <p:sp>
          <p:nvSpPr>
            <p:cNvPr id="773" name="フリーフォーム: 図形 772">
              <a:extLst>
                <a:ext uri="{FF2B5EF4-FFF2-40B4-BE49-F238E27FC236}">
                  <a16:creationId xmlns:a16="http://schemas.microsoft.com/office/drawing/2014/main" id="{81817D06-0124-E7BC-401F-BEE6D6E187EC}"/>
                </a:ext>
              </a:extLst>
            </p:cNvPr>
            <p:cNvSpPr/>
            <p:nvPr/>
          </p:nvSpPr>
          <p:spPr>
            <a:xfrm>
              <a:off x="19213466" y="22205025"/>
              <a:ext cx="1344656" cy="1050300"/>
            </a:xfrm>
            <a:custGeom>
              <a:avLst/>
              <a:gdLst>
                <a:gd name="connsiteX0" fmla="*/ 789482 w 1344656"/>
                <a:gd name="connsiteY0" fmla="*/ 7 h 1050300"/>
                <a:gd name="connsiteX1" fmla="*/ 1031922 w 1344656"/>
                <a:gd name="connsiteY1" fmla="*/ 35851 h 1050300"/>
                <a:gd name="connsiteX2" fmla="*/ 1338506 w 1344656"/>
                <a:gd name="connsiteY2" fmla="*/ 233493 h 1050300"/>
                <a:gd name="connsiteX3" fmla="*/ 1344656 w 1344656"/>
                <a:gd name="connsiteY3" fmla="*/ 239809 h 1050300"/>
                <a:gd name="connsiteX4" fmla="*/ 1324374 w 1344656"/>
                <a:gd name="connsiteY4" fmla="*/ 278217 h 1050300"/>
                <a:gd name="connsiteX5" fmla="*/ 1185022 w 1344656"/>
                <a:gd name="connsiteY5" fmla="*/ 529299 h 1050300"/>
                <a:gd name="connsiteX6" fmla="*/ 929336 w 1344656"/>
                <a:gd name="connsiteY6" fmla="*/ 338619 h 1050300"/>
                <a:gd name="connsiteX7" fmla="*/ 521974 w 1344656"/>
                <a:gd name="connsiteY7" fmla="*/ 464295 h 1050300"/>
                <a:gd name="connsiteX8" fmla="*/ 283622 w 1344656"/>
                <a:gd name="connsiteY8" fmla="*/ 1010335 h 1050300"/>
                <a:gd name="connsiteX9" fmla="*/ 53938 w 1344656"/>
                <a:gd name="connsiteY9" fmla="*/ 992999 h 1050300"/>
                <a:gd name="connsiteX10" fmla="*/ 49606 w 1344656"/>
                <a:gd name="connsiteY10" fmla="*/ 867323 h 1050300"/>
                <a:gd name="connsiteX11" fmla="*/ 18898 w 1344656"/>
                <a:gd name="connsiteY11" fmla="*/ 847991 h 1050300"/>
                <a:gd name="connsiteX12" fmla="*/ 0 w 1344656"/>
                <a:gd name="connsiteY12" fmla="*/ 842491 h 1050300"/>
                <a:gd name="connsiteX13" fmla="*/ 9770 w 1344656"/>
                <a:gd name="connsiteY13" fmla="*/ 815263 h 1050300"/>
                <a:gd name="connsiteX14" fmla="*/ 379458 w 1344656"/>
                <a:gd name="connsiteY14" fmla="*/ 140625 h 1050300"/>
                <a:gd name="connsiteX15" fmla="*/ 789482 w 1344656"/>
                <a:gd name="connsiteY15" fmla="*/ 7 h 105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44656" h="1050300">
                  <a:moveTo>
                    <a:pt x="789482" y="7"/>
                  </a:moveTo>
                  <a:cubicBezTo>
                    <a:pt x="876322" y="-351"/>
                    <a:pt x="960484" y="13229"/>
                    <a:pt x="1031922" y="35851"/>
                  </a:cubicBezTo>
                  <a:cubicBezTo>
                    <a:pt x="1127172" y="66013"/>
                    <a:pt x="1243058" y="143799"/>
                    <a:pt x="1338506" y="233493"/>
                  </a:cubicBezTo>
                  <a:lnTo>
                    <a:pt x="1344656" y="239809"/>
                  </a:lnTo>
                  <a:lnTo>
                    <a:pt x="1324374" y="278217"/>
                  </a:lnTo>
                  <a:cubicBezTo>
                    <a:pt x="1277516" y="377755"/>
                    <a:pt x="1240816" y="511423"/>
                    <a:pt x="1185022" y="529299"/>
                  </a:cubicBezTo>
                  <a:cubicBezTo>
                    <a:pt x="1110626" y="553135"/>
                    <a:pt x="1039844" y="349453"/>
                    <a:pt x="929336" y="338619"/>
                  </a:cubicBezTo>
                  <a:cubicBezTo>
                    <a:pt x="818828" y="327785"/>
                    <a:pt x="629592" y="352343"/>
                    <a:pt x="521974" y="464295"/>
                  </a:cubicBezTo>
                  <a:cubicBezTo>
                    <a:pt x="414354" y="576247"/>
                    <a:pt x="361628" y="922215"/>
                    <a:pt x="283622" y="1010335"/>
                  </a:cubicBezTo>
                  <a:cubicBezTo>
                    <a:pt x="205616" y="1098451"/>
                    <a:pt x="92942" y="1016835"/>
                    <a:pt x="53938" y="992999"/>
                  </a:cubicBezTo>
                  <a:cubicBezTo>
                    <a:pt x="14936" y="969165"/>
                    <a:pt x="75606" y="902715"/>
                    <a:pt x="49606" y="867323"/>
                  </a:cubicBezTo>
                  <a:cubicBezTo>
                    <a:pt x="43106" y="858475"/>
                    <a:pt x="32136" y="852697"/>
                    <a:pt x="18898" y="847991"/>
                  </a:cubicBezTo>
                  <a:lnTo>
                    <a:pt x="0" y="842491"/>
                  </a:lnTo>
                  <a:lnTo>
                    <a:pt x="9770" y="815263"/>
                  </a:lnTo>
                  <a:cubicBezTo>
                    <a:pt x="96388" y="585471"/>
                    <a:pt x="243728" y="261473"/>
                    <a:pt x="379458" y="140625"/>
                  </a:cubicBezTo>
                  <a:cubicBezTo>
                    <a:pt x="492568" y="39919"/>
                    <a:pt x="644746" y="603"/>
                    <a:pt x="789482" y="7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4" name="フリーフォーム: 図形 773">
              <a:extLst>
                <a:ext uri="{FF2B5EF4-FFF2-40B4-BE49-F238E27FC236}">
                  <a16:creationId xmlns:a16="http://schemas.microsoft.com/office/drawing/2014/main" id="{52BD7ECF-92F2-0480-007F-07025EC77D3F}"/>
                </a:ext>
              </a:extLst>
            </p:cNvPr>
            <p:cNvSpPr/>
            <p:nvPr/>
          </p:nvSpPr>
          <p:spPr>
            <a:xfrm>
              <a:off x="18949727" y="22020038"/>
              <a:ext cx="1080391" cy="1027478"/>
            </a:xfrm>
            <a:custGeom>
              <a:avLst/>
              <a:gdLst>
                <a:gd name="connsiteX0" fmla="*/ 517271 w 1080391"/>
                <a:gd name="connsiteY0" fmla="*/ 804 h 1027478"/>
                <a:gd name="connsiteX1" fmla="*/ 642701 w 1080391"/>
                <a:gd name="connsiteY1" fmla="*/ 90242 h 1027478"/>
                <a:gd name="connsiteX2" fmla="*/ 1037065 w 1080391"/>
                <a:gd name="connsiteY2" fmla="*/ 51238 h 1027478"/>
                <a:gd name="connsiteX3" fmla="*/ 1050027 w 1080391"/>
                <a:gd name="connsiteY3" fmla="*/ 41288 h 1027478"/>
                <a:gd name="connsiteX4" fmla="*/ 1065173 w 1080391"/>
                <a:gd name="connsiteY4" fmla="*/ 93466 h 1027478"/>
                <a:gd name="connsiteX5" fmla="*/ 1080007 w 1080391"/>
                <a:gd name="connsiteY5" fmla="*/ 179554 h 1027478"/>
                <a:gd name="connsiteX6" fmla="*/ 1080391 w 1080391"/>
                <a:gd name="connsiteY6" fmla="*/ 186298 h 1027478"/>
                <a:gd name="connsiteX7" fmla="*/ 1053221 w 1080391"/>
                <a:gd name="connsiteY7" fmla="*/ 184994 h 1027478"/>
                <a:gd name="connsiteX8" fmla="*/ 643197 w 1080391"/>
                <a:gd name="connsiteY8" fmla="*/ 325612 h 1027478"/>
                <a:gd name="connsiteX9" fmla="*/ 273509 w 1080391"/>
                <a:gd name="connsiteY9" fmla="*/ 1000250 h 1027478"/>
                <a:gd name="connsiteX10" fmla="*/ 263739 w 1080391"/>
                <a:gd name="connsiteY10" fmla="*/ 1027478 h 1027478"/>
                <a:gd name="connsiteX11" fmla="*/ 238317 w 1080391"/>
                <a:gd name="connsiteY11" fmla="*/ 1020078 h 1027478"/>
                <a:gd name="connsiteX12" fmla="*/ 161665 w 1080391"/>
                <a:gd name="connsiteY12" fmla="*/ 965638 h 1027478"/>
                <a:gd name="connsiteX13" fmla="*/ 144333 w 1080391"/>
                <a:gd name="connsiteY13" fmla="*/ 662282 h 1027478"/>
                <a:gd name="connsiteX14" fmla="*/ 1321 w 1080391"/>
                <a:gd name="connsiteY14" fmla="*/ 584278 h 1027478"/>
                <a:gd name="connsiteX15" fmla="*/ 239673 w 1080391"/>
                <a:gd name="connsiteY15" fmla="*/ 393596 h 1027478"/>
                <a:gd name="connsiteX16" fmla="*/ 495357 w 1080391"/>
                <a:gd name="connsiteY16" fmla="*/ 12234 h 1027478"/>
                <a:gd name="connsiteX17" fmla="*/ 517271 w 1080391"/>
                <a:gd name="connsiteY17" fmla="*/ 804 h 1027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80391" h="1027478">
                  <a:moveTo>
                    <a:pt x="517271" y="804"/>
                  </a:moveTo>
                  <a:cubicBezTo>
                    <a:pt x="561569" y="-9614"/>
                    <a:pt x="563703" y="84554"/>
                    <a:pt x="642701" y="90242"/>
                  </a:cubicBezTo>
                  <a:cubicBezTo>
                    <a:pt x="732985" y="96742"/>
                    <a:pt x="934501" y="108298"/>
                    <a:pt x="1037065" y="51238"/>
                  </a:cubicBezTo>
                  <a:lnTo>
                    <a:pt x="1050027" y="41288"/>
                  </a:lnTo>
                  <a:lnTo>
                    <a:pt x="1065173" y="93466"/>
                  </a:lnTo>
                  <a:cubicBezTo>
                    <a:pt x="1071693" y="121688"/>
                    <a:pt x="1076665" y="150408"/>
                    <a:pt x="1080007" y="179554"/>
                  </a:cubicBezTo>
                  <a:lnTo>
                    <a:pt x="1080391" y="186298"/>
                  </a:lnTo>
                  <a:lnTo>
                    <a:pt x="1053221" y="184994"/>
                  </a:lnTo>
                  <a:cubicBezTo>
                    <a:pt x="908485" y="185590"/>
                    <a:pt x="756307" y="224906"/>
                    <a:pt x="643197" y="325612"/>
                  </a:cubicBezTo>
                  <a:cubicBezTo>
                    <a:pt x="507467" y="446460"/>
                    <a:pt x="360127" y="770458"/>
                    <a:pt x="273509" y="1000250"/>
                  </a:cubicBezTo>
                  <a:lnTo>
                    <a:pt x="263739" y="1027478"/>
                  </a:lnTo>
                  <a:lnTo>
                    <a:pt x="238317" y="1020078"/>
                  </a:lnTo>
                  <a:cubicBezTo>
                    <a:pt x="207169" y="1010960"/>
                    <a:pt x="175749" y="998140"/>
                    <a:pt x="161665" y="965638"/>
                  </a:cubicBezTo>
                  <a:cubicBezTo>
                    <a:pt x="133497" y="900634"/>
                    <a:pt x="171057" y="725842"/>
                    <a:pt x="144333" y="662282"/>
                  </a:cubicBezTo>
                  <a:cubicBezTo>
                    <a:pt x="117609" y="598722"/>
                    <a:pt x="-14569" y="629058"/>
                    <a:pt x="1321" y="584278"/>
                  </a:cubicBezTo>
                  <a:cubicBezTo>
                    <a:pt x="17211" y="539496"/>
                    <a:pt x="157333" y="488936"/>
                    <a:pt x="239673" y="393596"/>
                  </a:cubicBezTo>
                  <a:cubicBezTo>
                    <a:pt x="322011" y="298256"/>
                    <a:pt x="428185" y="62794"/>
                    <a:pt x="495357" y="12234"/>
                  </a:cubicBezTo>
                  <a:cubicBezTo>
                    <a:pt x="503753" y="5914"/>
                    <a:pt x="510943" y="2292"/>
                    <a:pt x="517271" y="804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5" name="フリーフォーム: 図形 774">
              <a:extLst>
                <a:ext uri="{FF2B5EF4-FFF2-40B4-BE49-F238E27FC236}">
                  <a16:creationId xmlns:a16="http://schemas.microsoft.com/office/drawing/2014/main" id="{8C3FC1B0-3424-5A71-5F6E-2BE8DCA3FBF0}"/>
                </a:ext>
              </a:extLst>
            </p:cNvPr>
            <p:cNvSpPr/>
            <p:nvPr/>
          </p:nvSpPr>
          <p:spPr>
            <a:xfrm>
              <a:off x="20021754" y="21876012"/>
              <a:ext cx="835582" cy="568822"/>
            </a:xfrm>
            <a:custGeom>
              <a:avLst/>
              <a:gdLst>
                <a:gd name="connsiteX0" fmla="*/ 678632 w 835582"/>
                <a:gd name="connsiteY0" fmla="*/ 0 h 568822"/>
                <a:gd name="connsiteX1" fmla="*/ 717194 w 835582"/>
                <a:gd name="connsiteY1" fmla="*/ 18126 h 568822"/>
                <a:gd name="connsiteX2" fmla="*/ 779762 w 835582"/>
                <a:gd name="connsiteY2" fmla="*/ 56588 h 568822"/>
                <a:gd name="connsiteX3" fmla="*/ 727758 w 835582"/>
                <a:gd name="connsiteY3" fmla="*/ 177928 h 568822"/>
                <a:gd name="connsiteX4" fmla="*/ 831766 w 835582"/>
                <a:gd name="connsiteY4" fmla="*/ 377276 h 568822"/>
                <a:gd name="connsiteX5" fmla="*/ 567414 w 835582"/>
                <a:gd name="connsiteY5" fmla="*/ 524620 h 568822"/>
                <a:gd name="connsiteX6" fmla="*/ 540498 w 835582"/>
                <a:gd name="connsiteY6" fmla="*/ 561000 h 568822"/>
                <a:gd name="connsiteX7" fmla="*/ 536368 w 835582"/>
                <a:gd name="connsiteY7" fmla="*/ 568822 h 568822"/>
                <a:gd name="connsiteX8" fmla="*/ 530218 w 835582"/>
                <a:gd name="connsiteY8" fmla="*/ 562506 h 568822"/>
                <a:gd name="connsiteX9" fmla="*/ 223634 w 835582"/>
                <a:gd name="connsiteY9" fmla="*/ 364864 h 568822"/>
                <a:gd name="connsiteX10" fmla="*/ 66770 w 835582"/>
                <a:gd name="connsiteY10" fmla="*/ 333126 h 568822"/>
                <a:gd name="connsiteX11" fmla="*/ 8364 w 835582"/>
                <a:gd name="connsiteY11" fmla="*/ 330324 h 568822"/>
                <a:gd name="connsiteX12" fmla="*/ 7980 w 835582"/>
                <a:gd name="connsiteY12" fmla="*/ 323580 h 568822"/>
                <a:gd name="connsiteX13" fmla="*/ 0 w 835582"/>
                <a:gd name="connsiteY13" fmla="*/ 277264 h 568822"/>
                <a:gd name="connsiteX14" fmla="*/ 22502 w 835582"/>
                <a:gd name="connsiteY14" fmla="*/ 261196 h 568822"/>
                <a:gd name="connsiteX15" fmla="*/ 180770 w 835582"/>
                <a:gd name="connsiteY15" fmla="*/ 124356 h 568822"/>
                <a:gd name="connsiteX16" fmla="*/ 352222 w 835582"/>
                <a:gd name="connsiteY16" fmla="*/ 119592 h 568822"/>
                <a:gd name="connsiteX17" fmla="*/ 483190 w 835582"/>
                <a:gd name="connsiteY17" fmla="*/ 43392 h 568822"/>
                <a:gd name="connsiteX18" fmla="*/ 664166 w 835582"/>
                <a:gd name="connsiteY18" fmla="*/ 43392 h 568822"/>
                <a:gd name="connsiteX19" fmla="*/ 678322 w 835582"/>
                <a:gd name="connsiteY19" fmla="*/ 5236 h 568822"/>
                <a:gd name="connsiteX20" fmla="*/ 678632 w 835582"/>
                <a:gd name="connsiteY20" fmla="*/ 0 h 56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35582" h="568822">
                  <a:moveTo>
                    <a:pt x="678632" y="0"/>
                  </a:moveTo>
                  <a:lnTo>
                    <a:pt x="717194" y="18126"/>
                  </a:lnTo>
                  <a:cubicBezTo>
                    <a:pt x="745048" y="32120"/>
                    <a:pt x="767302" y="45392"/>
                    <a:pt x="779762" y="56588"/>
                  </a:cubicBezTo>
                  <a:cubicBezTo>
                    <a:pt x="829600" y="101368"/>
                    <a:pt x="719092" y="124480"/>
                    <a:pt x="727758" y="177928"/>
                  </a:cubicBezTo>
                  <a:cubicBezTo>
                    <a:pt x="736426" y="231376"/>
                    <a:pt x="858490" y="319496"/>
                    <a:pt x="831766" y="377276"/>
                  </a:cubicBezTo>
                  <a:cubicBezTo>
                    <a:pt x="805042" y="435060"/>
                    <a:pt x="643254" y="444448"/>
                    <a:pt x="567414" y="524620"/>
                  </a:cubicBezTo>
                  <a:cubicBezTo>
                    <a:pt x="557934" y="534642"/>
                    <a:pt x="549006" y="547000"/>
                    <a:pt x="540498" y="561000"/>
                  </a:cubicBezTo>
                  <a:lnTo>
                    <a:pt x="536368" y="568822"/>
                  </a:lnTo>
                  <a:lnTo>
                    <a:pt x="530218" y="562506"/>
                  </a:lnTo>
                  <a:cubicBezTo>
                    <a:pt x="434770" y="472812"/>
                    <a:pt x="318884" y="395026"/>
                    <a:pt x="223634" y="364864"/>
                  </a:cubicBezTo>
                  <a:cubicBezTo>
                    <a:pt x="176010" y="349782"/>
                    <a:pt x="122728" y="338720"/>
                    <a:pt x="66770" y="333126"/>
                  </a:cubicBezTo>
                  <a:lnTo>
                    <a:pt x="8364" y="330324"/>
                  </a:lnTo>
                  <a:lnTo>
                    <a:pt x="7980" y="323580"/>
                  </a:lnTo>
                  <a:lnTo>
                    <a:pt x="0" y="277264"/>
                  </a:lnTo>
                  <a:lnTo>
                    <a:pt x="22502" y="261196"/>
                  </a:lnTo>
                  <a:cubicBezTo>
                    <a:pt x="76188" y="216940"/>
                    <a:pt x="137858" y="141968"/>
                    <a:pt x="180770" y="124356"/>
                  </a:cubicBezTo>
                  <a:cubicBezTo>
                    <a:pt x="249430" y="96178"/>
                    <a:pt x="301818" y="133088"/>
                    <a:pt x="352222" y="119592"/>
                  </a:cubicBezTo>
                  <a:cubicBezTo>
                    <a:pt x="402624" y="106100"/>
                    <a:pt x="431198" y="56092"/>
                    <a:pt x="483190" y="43392"/>
                  </a:cubicBezTo>
                  <a:cubicBezTo>
                    <a:pt x="535182" y="30692"/>
                    <a:pt x="643130" y="77128"/>
                    <a:pt x="664166" y="43392"/>
                  </a:cubicBezTo>
                  <a:cubicBezTo>
                    <a:pt x="669424" y="34960"/>
                    <a:pt x="674782" y="21516"/>
                    <a:pt x="678322" y="5236"/>
                  </a:cubicBezTo>
                  <a:lnTo>
                    <a:pt x="678632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6" name="フリーフォーム: 図形 775">
              <a:extLst>
                <a:ext uri="{FF2B5EF4-FFF2-40B4-BE49-F238E27FC236}">
                  <a16:creationId xmlns:a16="http://schemas.microsoft.com/office/drawing/2014/main" id="{3B11BA2C-CAE5-9224-8333-DA0BC38B79C5}"/>
                </a:ext>
              </a:extLst>
            </p:cNvPr>
            <p:cNvSpPr/>
            <p:nvPr/>
          </p:nvSpPr>
          <p:spPr>
            <a:xfrm>
              <a:off x="12326555" y="28440082"/>
              <a:ext cx="3596117" cy="2260232"/>
            </a:xfrm>
            <a:custGeom>
              <a:avLst/>
              <a:gdLst>
                <a:gd name="connsiteX0" fmla="*/ 63348 w 3596117"/>
                <a:gd name="connsiteY0" fmla="*/ 2107811 h 2260232"/>
                <a:gd name="connsiteX1" fmla="*/ 197691 w 3596117"/>
                <a:gd name="connsiteY1" fmla="*/ 2164149 h 2260232"/>
                <a:gd name="connsiteX2" fmla="*/ 145688 w 3596117"/>
                <a:gd name="connsiteY2" fmla="*/ 2259489 h 2260232"/>
                <a:gd name="connsiteX3" fmla="*/ 2677 w 3596117"/>
                <a:gd name="connsiteY3" fmla="*/ 2203151 h 2260232"/>
                <a:gd name="connsiteX4" fmla="*/ 63348 w 3596117"/>
                <a:gd name="connsiteY4" fmla="*/ 2107811 h 2260232"/>
                <a:gd name="connsiteX5" fmla="*/ 444709 w 3596117"/>
                <a:gd name="connsiteY5" fmla="*/ 2025473 h 2260232"/>
                <a:gd name="connsiteX6" fmla="*/ 440376 w 3596117"/>
                <a:gd name="connsiteY6" fmla="*/ 2164149 h 2260232"/>
                <a:gd name="connsiteX7" fmla="*/ 358036 w 3596117"/>
                <a:gd name="connsiteY7" fmla="*/ 2177149 h 2260232"/>
                <a:gd name="connsiteX8" fmla="*/ 353703 w 3596117"/>
                <a:gd name="connsiteY8" fmla="*/ 2094809 h 2260232"/>
                <a:gd name="connsiteX9" fmla="*/ 444709 w 3596117"/>
                <a:gd name="connsiteY9" fmla="*/ 2025473 h 2260232"/>
                <a:gd name="connsiteX10" fmla="*/ 1233434 w 3596117"/>
                <a:gd name="connsiteY10" fmla="*/ 1722117 h 2260232"/>
                <a:gd name="connsiteX11" fmla="*/ 1380778 w 3596117"/>
                <a:gd name="connsiteY11" fmla="*/ 1860793 h 2260232"/>
                <a:gd name="connsiteX12" fmla="*/ 1198764 w 3596117"/>
                <a:gd name="connsiteY12" fmla="*/ 1852125 h 2260232"/>
                <a:gd name="connsiteX13" fmla="*/ 1233434 w 3596117"/>
                <a:gd name="connsiteY13" fmla="*/ 1722117 h 2260232"/>
                <a:gd name="connsiteX14" fmla="*/ 3555279 w 3596117"/>
                <a:gd name="connsiteY14" fmla="*/ 557 h 2260232"/>
                <a:gd name="connsiteX15" fmla="*/ 3595272 w 3596117"/>
                <a:gd name="connsiteY15" fmla="*/ 105665 h 2260232"/>
                <a:gd name="connsiteX16" fmla="*/ 3517267 w 3596117"/>
                <a:gd name="connsiteY16" fmla="*/ 218341 h 2260232"/>
                <a:gd name="connsiteX17" fmla="*/ 3456596 w 3596117"/>
                <a:gd name="connsiteY17" fmla="*/ 231341 h 2260232"/>
                <a:gd name="connsiteX18" fmla="*/ 3339587 w 3596117"/>
                <a:gd name="connsiteY18" fmla="*/ 378685 h 2260232"/>
                <a:gd name="connsiteX19" fmla="*/ 3244247 w 3596117"/>
                <a:gd name="connsiteY19" fmla="*/ 396019 h 2260232"/>
                <a:gd name="connsiteX20" fmla="*/ 3257248 w 3596117"/>
                <a:gd name="connsiteY20" fmla="*/ 487025 h 2260232"/>
                <a:gd name="connsiteX21" fmla="*/ 3200910 w 3596117"/>
                <a:gd name="connsiteY21" fmla="*/ 513029 h 2260232"/>
                <a:gd name="connsiteX22" fmla="*/ 3083902 w 3596117"/>
                <a:gd name="connsiteY22" fmla="*/ 742711 h 2260232"/>
                <a:gd name="connsiteX23" fmla="*/ 3070901 w 3596117"/>
                <a:gd name="connsiteY23" fmla="*/ 604035 h 2260232"/>
                <a:gd name="connsiteX24" fmla="*/ 3135906 w 3596117"/>
                <a:gd name="connsiteY24" fmla="*/ 495693 h 2260232"/>
                <a:gd name="connsiteX25" fmla="*/ 3083902 w 3596117"/>
                <a:gd name="connsiteY25" fmla="*/ 413353 h 2260232"/>
                <a:gd name="connsiteX26" fmla="*/ 3300584 w 3596117"/>
                <a:gd name="connsiteY26" fmla="*/ 292013 h 2260232"/>
                <a:gd name="connsiteX27" fmla="*/ 3226912 w 3596117"/>
                <a:gd name="connsiteY27" fmla="*/ 175003 h 2260232"/>
                <a:gd name="connsiteX28" fmla="*/ 3395925 w 3596117"/>
                <a:gd name="connsiteY28" fmla="*/ 192337 h 2260232"/>
                <a:gd name="connsiteX29" fmla="*/ 3543269 w 3596117"/>
                <a:gd name="connsiteY29" fmla="*/ 1657 h 2260232"/>
                <a:gd name="connsiteX30" fmla="*/ 3555279 w 3596117"/>
                <a:gd name="connsiteY30" fmla="*/ 557 h 2260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596117" h="2260232">
                  <a:moveTo>
                    <a:pt x="63348" y="2107811"/>
                  </a:moveTo>
                  <a:cubicBezTo>
                    <a:pt x="95850" y="2101309"/>
                    <a:pt x="186857" y="2140313"/>
                    <a:pt x="197691" y="2164149"/>
                  </a:cubicBezTo>
                  <a:cubicBezTo>
                    <a:pt x="208525" y="2187983"/>
                    <a:pt x="178190" y="2252989"/>
                    <a:pt x="145688" y="2259489"/>
                  </a:cubicBezTo>
                  <a:cubicBezTo>
                    <a:pt x="113186" y="2265989"/>
                    <a:pt x="16400" y="2228431"/>
                    <a:pt x="2677" y="2203151"/>
                  </a:cubicBezTo>
                  <a:cubicBezTo>
                    <a:pt x="-11046" y="2177871"/>
                    <a:pt x="30846" y="2114313"/>
                    <a:pt x="63348" y="2107811"/>
                  </a:cubicBezTo>
                  <a:close/>
                  <a:moveTo>
                    <a:pt x="444709" y="2025473"/>
                  </a:moveTo>
                  <a:cubicBezTo>
                    <a:pt x="459154" y="2037029"/>
                    <a:pt x="457711" y="2141035"/>
                    <a:pt x="440376" y="2164149"/>
                  </a:cubicBezTo>
                  <a:cubicBezTo>
                    <a:pt x="423041" y="2187261"/>
                    <a:pt x="372481" y="2188705"/>
                    <a:pt x="358036" y="2177149"/>
                  </a:cubicBezTo>
                  <a:cubicBezTo>
                    <a:pt x="343591" y="2165593"/>
                    <a:pt x="339258" y="2120089"/>
                    <a:pt x="353703" y="2094809"/>
                  </a:cubicBezTo>
                  <a:cubicBezTo>
                    <a:pt x="368148" y="2069531"/>
                    <a:pt x="430264" y="2013917"/>
                    <a:pt x="444709" y="2025473"/>
                  </a:cubicBezTo>
                  <a:close/>
                  <a:moveTo>
                    <a:pt x="1233434" y="1722117"/>
                  </a:moveTo>
                  <a:cubicBezTo>
                    <a:pt x="1263770" y="1723561"/>
                    <a:pt x="1386556" y="1837681"/>
                    <a:pt x="1380778" y="1860793"/>
                  </a:cubicBezTo>
                  <a:cubicBezTo>
                    <a:pt x="1375000" y="1883905"/>
                    <a:pt x="1223321" y="1875239"/>
                    <a:pt x="1198764" y="1852125"/>
                  </a:cubicBezTo>
                  <a:cubicBezTo>
                    <a:pt x="1174207" y="1829013"/>
                    <a:pt x="1203098" y="1720671"/>
                    <a:pt x="1233434" y="1722117"/>
                  </a:cubicBezTo>
                  <a:close/>
                  <a:moveTo>
                    <a:pt x="3555279" y="557"/>
                  </a:moveTo>
                  <a:cubicBezTo>
                    <a:pt x="3582158" y="7391"/>
                    <a:pt x="3600328" y="75331"/>
                    <a:pt x="3595272" y="105665"/>
                  </a:cubicBezTo>
                  <a:cubicBezTo>
                    <a:pt x="3589494" y="140333"/>
                    <a:pt x="3540380" y="197393"/>
                    <a:pt x="3517267" y="218341"/>
                  </a:cubicBezTo>
                  <a:cubicBezTo>
                    <a:pt x="3494154" y="239285"/>
                    <a:pt x="3486209" y="204617"/>
                    <a:pt x="3456596" y="231341"/>
                  </a:cubicBezTo>
                  <a:cubicBezTo>
                    <a:pt x="3426983" y="258065"/>
                    <a:pt x="3374978" y="351239"/>
                    <a:pt x="3339587" y="378685"/>
                  </a:cubicBezTo>
                  <a:cubicBezTo>
                    <a:pt x="3304195" y="406131"/>
                    <a:pt x="3257970" y="377961"/>
                    <a:pt x="3244247" y="396019"/>
                  </a:cubicBezTo>
                  <a:cubicBezTo>
                    <a:pt x="3230524" y="414077"/>
                    <a:pt x="3264471" y="467525"/>
                    <a:pt x="3257248" y="487025"/>
                  </a:cubicBezTo>
                  <a:cubicBezTo>
                    <a:pt x="3250025" y="506529"/>
                    <a:pt x="3229801" y="470413"/>
                    <a:pt x="3200910" y="513029"/>
                  </a:cubicBezTo>
                  <a:cubicBezTo>
                    <a:pt x="3172019" y="555641"/>
                    <a:pt x="3105570" y="727543"/>
                    <a:pt x="3083902" y="742711"/>
                  </a:cubicBezTo>
                  <a:cubicBezTo>
                    <a:pt x="3062234" y="757879"/>
                    <a:pt x="3062234" y="645205"/>
                    <a:pt x="3070901" y="604035"/>
                  </a:cubicBezTo>
                  <a:cubicBezTo>
                    <a:pt x="3079568" y="562865"/>
                    <a:pt x="3133739" y="527473"/>
                    <a:pt x="3135906" y="495693"/>
                  </a:cubicBezTo>
                  <a:cubicBezTo>
                    <a:pt x="3138073" y="463913"/>
                    <a:pt x="3056456" y="447301"/>
                    <a:pt x="3083902" y="413353"/>
                  </a:cubicBezTo>
                  <a:cubicBezTo>
                    <a:pt x="3111348" y="379407"/>
                    <a:pt x="3276749" y="331737"/>
                    <a:pt x="3300584" y="292013"/>
                  </a:cubicBezTo>
                  <a:cubicBezTo>
                    <a:pt x="3324419" y="252287"/>
                    <a:pt x="3211022" y="191615"/>
                    <a:pt x="3226912" y="175003"/>
                  </a:cubicBezTo>
                  <a:cubicBezTo>
                    <a:pt x="3242802" y="158391"/>
                    <a:pt x="3343199" y="221229"/>
                    <a:pt x="3395925" y="192337"/>
                  </a:cubicBezTo>
                  <a:cubicBezTo>
                    <a:pt x="3448651" y="163447"/>
                    <a:pt x="3510045" y="16101"/>
                    <a:pt x="3543269" y="1657"/>
                  </a:cubicBezTo>
                  <a:cubicBezTo>
                    <a:pt x="3547422" y="-149"/>
                    <a:pt x="3551440" y="-419"/>
                    <a:pt x="3555279" y="557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7" name="フリーフォーム: 図形 776">
              <a:extLst>
                <a:ext uri="{FF2B5EF4-FFF2-40B4-BE49-F238E27FC236}">
                  <a16:creationId xmlns:a16="http://schemas.microsoft.com/office/drawing/2014/main" id="{2E0BB059-6165-CFE9-D111-39905B05A32F}"/>
                </a:ext>
              </a:extLst>
            </p:cNvPr>
            <p:cNvSpPr/>
            <p:nvPr/>
          </p:nvSpPr>
          <p:spPr>
            <a:xfrm>
              <a:off x="16157598" y="21421208"/>
              <a:ext cx="1355445" cy="1956496"/>
            </a:xfrm>
            <a:custGeom>
              <a:avLst/>
              <a:gdLst>
                <a:gd name="connsiteX0" fmla="*/ 353945 w 1355445"/>
                <a:gd name="connsiteY0" fmla="*/ 1520860 h 1956496"/>
                <a:gd name="connsiteX1" fmla="*/ 401276 w 1355445"/>
                <a:gd name="connsiteY1" fmla="*/ 1594804 h 1956496"/>
                <a:gd name="connsiteX2" fmla="*/ 370940 w 1355445"/>
                <a:gd name="connsiteY2" fmla="*/ 1694476 h 1956496"/>
                <a:gd name="connsiteX3" fmla="*/ 171593 w 1355445"/>
                <a:gd name="connsiteY3" fmla="*/ 1802820 h 1956496"/>
                <a:gd name="connsiteX4" fmla="*/ 154258 w 1355445"/>
                <a:gd name="connsiteY4" fmla="*/ 1919828 h 1956496"/>
                <a:gd name="connsiteX5" fmla="*/ 15581 w 1355445"/>
                <a:gd name="connsiteY5" fmla="*/ 1950164 h 1956496"/>
                <a:gd name="connsiteX6" fmla="*/ 28582 w 1355445"/>
                <a:gd name="connsiteY6" fmla="*/ 1811486 h 1956496"/>
                <a:gd name="connsiteX7" fmla="*/ 240931 w 1355445"/>
                <a:gd name="connsiteY7" fmla="*/ 1703144 h 1956496"/>
                <a:gd name="connsiteX8" fmla="*/ 331938 w 1355445"/>
                <a:gd name="connsiteY8" fmla="*/ 1521132 h 1956496"/>
                <a:gd name="connsiteX9" fmla="*/ 353945 w 1355445"/>
                <a:gd name="connsiteY9" fmla="*/ 1520860 h 1956496"/>
                <a:gd name="connsiteX10" fmla="*/ 854552 w 1355445"/>
                <a:gd name="connsiteY10" fmla="*/ 1147326 h 1956496"/>
                <a:gd name="connsiteX11" fmla="*/ 856434 w 1355445"/>
                <a:gd name="connsiteY11" fmla="*/ 1169412 h 1956496"/>
                <a:gd name="connsiteX12" fmla="*/ 896914 w 1355445"/>
                <a:gd name="connsiteY12" fmla="*/ 1386404 h 1956496"/>
                <a:gd name="connsiteX13" fmla="*/ 1169962 w 1355445"/>
                <a:gd name="connsiteY13" fmla="*/ 1590662 h 1956496"/>
                <a:gd name="connsiteX14" fmla="*/ 1172568 w 1355445"/>
                <a:gd name="connsiteY14" fmla="*/ 1592268 h 1956496"/>
                <a:gd name="connsiteX15" fmla="*/ 1172666 w 1355445"/>
                <a:gd name="connsiteY15" fmla="*/ 1603472 h 1956496"/>
                <a:gd name="connsiteX16" fmla="*/ 1354678 w 1355445"/>
                <a:gd name="connsiteY16" fmla="*/ 1755148 h 1956496"/>
                <a:gd name="connsiteX17" fmla="*/ 1233338 w 1355445"/>
                <a:gd name="connsiteY17" fmla="*/ 1911160 h 1956496"/>
                <a:gd name="connsiteX18" fmla="*/ 1120662 w 1355445"/>
                <a:gd name="connsiteY18" fmla="*/ 1802820 h 1956496"/>
                <a:gd name="connsiteX19" fmla="*/ 929982 w 1355445"/>
                <a:gd name="connsiteY19" fmla="*/ 1898160 h 1956496"/>
                <a:gd name="connsiteX20" fmla="*/ 808638 w 1355445"/>
                <a:gd name="connsiteY20" fmla="*/ 1664142 h 1956496"/>
                <a:gd name="connsiteX21" fmla="*/ 986318 w 1355445"/>
                <a:gd name="connsiteY21" fmla="*/ 1612138 h 1956496"/>
                <a:gd name="connsiteX22" fmla="*/ 678630 w 1355445"/>
                <a:gd name="connsiteY22" fmla="*/ 1347784 h 1956496"/>
                <a:gd name="connsiteX23" fmla="*/ 849572 w 1355445"/>
                <a:gd name="connsiteY23" fmla="*/ 1150232 h 1956496"/>
                <a:gd name="connsiteX24" fmla="*/ 830646 w 1355445"/>
                <a:gd name="connsiteY24" fmla="*/ 795110 h 1956496"/>
                <a:gd name="connsiteX25" fmla="*/ 890978 w 1355445"/>
                <a:gd name="connsiteY25" fmla="*/ 832080 h 1956496"/>
                <a:gd name="connsiteX26" fmla="*/ 899646 w 1355445"/>
                <a:gd name="connsiteY26" fmla="*/ 892752 h 1956496"/>
                <a:gd name="connsiteX27" fmla="*/ 821640 w 1355445"/>
                <a:gd name="connsiteY27" fmla="*/ 953424 h 1956496"/>
                <a:gd name="connsiteX28" fmla="*/ 786970 w 1355445"/>
                <a:gd name="connsiteY28" fmla="*/ 914420 h 1956496"/>
                <a:gd name="connsiteX29" fmla="*/ 812974 w 1355445"/>
                <a:gd name="connsiteY29" fmla="*/ 797412 h 1956496"/>
                <a:gd name="connsiteX30" fmla="*/ 830646 w 1355445"/>
                <a:gd name="connsiteY30" fmla="*/ 795110 h 1956496"/>
                <a:gd name="connsiteX31" fmla="*/ 626626 w 1355445"/>
                <a:gd name="connsiteY31" fmla="*/ 20 h 1956496"/>
                <a:gd name="connsiteX32" fmla="*/ 656962 w 1355445"/>
                <a:gd name="connsiteY32" fmla="*/ 112696 h 1956496"/>
                <a:gd name="connsiteX33" fmla="*/ 587623 w 1355445"/>
                <a:gd name="connsiteY33" fmla="*/ 247038 h 1956496"/>
                <a:gd name="connsiteX34" fmla="*/ 596290 w 1355445"/>
                <a:gd name="connsiteY34" fmla="*/ 351046 h 1956496"/>
                <a:gd name="connsiteX35" fmla="*/ 509617 w 1355445"/>
                <a:gd name="connsiteY35" fmla="*/ 554728 h 1956496"/>
                <a:gd name="connsiteX36" fmla="*/ 440279 w 1355445"/>
                <a:gd name="connsiteY36" fmla="*/ 550394 h 1956496"/>
                <a:gd name="connsiteX37" fmla="*/ 444612 w 1355445"/>
                <a:gd name="connsiteY37" fmla="*/ 385716 h 1956496"/>
                <a:gd name="connsiteX38" fmla="*/ 544286 w 1355445"/>
                <a:gd name="connsiteY38" fmla="*/ 351046 h 1956496"/>
                <a:gd name="connsiteX39" fmla="*/ 492283 w 1355445"/>
                <a:gd name="connsiteY39" fmla="*/ 294708 h 1956496"/>
                <a:gd name="connsiteX40" fmla="*/ 509617 w 1355445"/>
                <a:gd name="connsiteY40" fmla="*/ 177700 h 1956496"/>
                <a:gd name="connsiteX41" fmla="*/ 496616 w 1355445"/>
                <a:gd name="connsiteY41" fmla="*/ 104028 h 1956496"/>
                <a:gd name="connsiteX42" fmla="*/ 626626 w 1355445"/>
                <a:gd name="connsiteY42" fmla="*/ 20 h 1956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355445" h="1956496">
                  <a:moveTo>
                    <a:pt x="353945" y="1520860"/>
                  </a:moveTo>
                  <a:cubicBezTo>
                    <a:pt x="377035" y="1532100"/>
                    <a:pt x="400734" y="1572594"/>
                    <a:pt x="401276" y="1594804"/>
                  </a:cubicBezTo>
                  <a:cubicBezTo>
                    <a:pt x="401998" y="1624416"/>
                    <a:pt x="409221" y="1659808"/>
                    <a:pt x="370940" y="1694476"/>
                  </a:cubicBezTo>
                  <a:cubicBezTo>
                    <a:pt x="332660" y="1729146"/>
                    <a:pt x="207707" y="1765260"/>
                    <a:pt x="171593" y="1802820"/>
                  </a:cubicBezTo>
                  <a:cubicBezTo>
                    <a:pt x="135479" y="1840376"/>
                    <a:pt x="180260" y="1895270"/>
                    <a:pt x="154258" y="1919828"/>
                  </a:cubicBezTo>
                  <a:cubicBezTo>
                    <a:pt x="128256" y="1944384"/>
                    <a:pt x="36527" y="1968220"/>
                    <a:pt x="15581" y="1950164"/>
                  </a:cubicBezTo>
                  <a:cubicBezTo>
                    <a:pt x="-5365" y="1932106"/>
                    <a:pt x="-8976" y="1852656"/>
                    <a:pt x="28582" y="1811486"/>
                  </a:cubicBezTo>
                  <a:cubicBezTo>
                    <a:pt x="66140" y="1770316"/>
                    <a:pt x="190372" y="1751538"/>
                    <a:pt x="240931" y="1703144"/>
                  </a:cubicBezTo>
                  <a:cubicBezTo>
                    <a:pt x="291490" y="1654752"/>
                    <a:pt x="305214" y="1539188"/>
                    <a:pt x="331938" y="1521132"/>
                  </a:cubicBezTo>
                  <a:cubicBezTo>
                    <a:pt x="338619" y="1516618"/>
                    <a:pt x="346248" y="1517114"/>
                    <a:pt x="353945" y="1520860"/>
                  </a:cubicBezTo>
                  <a:close/>
                  <a:moveTo>
                    <a:pt x="854552" y="1147326"/>
                  </a:moveTo>
                  <a:lnTo>
                    <a:pt x="856434" y="1169412"/>
                  </a:lnTo>
                  <a:cubicBezTo>
                    <a:pt x="861394" y="1248490"/>
                    <a:pt x="863180" y="1335604"/>
                    <a:pt x="896914" y="1386404"/>
                  </a:cubicBezTo>
                  <a:cubicBezTo>
                    <a:pt x="955950" y="1475304"/>
                    <a:pt x="1087910" y="1542328"/>
                    <a:pt x="1169962" y="1590662"/>
                  </a:cubicBezTo>
                  <a:lnTo>
                    <a:pt x="1172568" y="1592268"/>
                  </a:lnTo>
                  <a:lnTo>
                    <a:pt x="1172666" y="1603472"/>
                  </a:lnTo>
                  <a:cubicBezTo>
                    <a:pt x="1184222" y="1655476"/>
                    <a:pt x="1344566" y="1703868"/>
                    <a:pt x="1354678" y="1755148"/>
                  </a:cubicBezTo>
                  <a:cubicBezTo>
                    <a:pt x="1364790" y="1806428"/>
                    <a:pt x="1272340" y="1903216"/>
                    <a:pt x="1233338" y="1911160"/>
                  </a:cubicBezTo>
                  <a:cubicBezTo>
                    <a:pt x="1194334" y="1919104"/>
                    <a:pt x="1171222" y="1804986"/>
                    <a:pt x="1120662" y="1802820"/>
                  </a:cubicBezTo>
                  <a:cubicBezTo>
                    <a:pt x="1070102" y="1800652"/>
                    <a:pt x="981986" y="1921272"/>
                    <a:pt x="929982" y="1898160"/>
                  </a:cubicBezTo>
                  <a:cubicBezTo>
                    <a:pt x="877978" y="1875046"/>
                    <a:pt x="799250" y="1711812"/>
                    <a:pt x="808638" y="1664142"/>
                  </a:cubicBezTo>
                  <a:cubicBezTo>
                    <a:pt x="818030" y="1616472"/>
                    <a:pt x="1007986" y="1664864"/>
                    <a:pt x="986318" y="1612138"/>
                  </a:cubicBezTo>
                  <a:cubicBezTo>
                    <a:pt x="964650" y="1559412"/>
                    <a:pt x="687296" y="1433014"/>
                    <a:pt x="678630" y="1347784"/>
                  </a:cubicBezTo>
                  <a:cubicBezTo>
                    <a:pt x="672130" y="1283864"/>
                    <a:pt x="761104" y="1207348"/>
                    <a:pt x="849572" y="1150232"/>
                  </a:cubicBezTo>
                  <a:close/>
                  <a:moveTo>
                    <a:pt x="830646" y="795110"/>
                  </a:moveTo>
                  <a:cubicBezTo>
                    <a:pt x="851976" y="799714"/>
                    <a:pt x="881228" y="821788"/>
                    <a:pt x="890978" y="832080"/>
                  </a:cubicBezTo>
                  <a:cubicBezTo>
                    <a:pt x="903978" y="845804"/>
                    <a:pt x="911202" y="872528"/>
                    <a:pt x="899646" y="892752"/>
                  </a:cubicBezTo>
                  <a:cubicBezTo>
                    <a:pt x="888090" y="912976"/>
                    <a:pt x="840418" y="949812"/>
                    <a:pt x="821640" y="953424"/>
                  </a:cubicBezTo>
                  <a:cubicBezTo>
                    <a:pt x="802862" y="957034"/>
                    <a:pt x="788414" y="940422"/>
                    <a:pt x="786970" y="914420"/>
                  </a:cubicBezTo>
                  <a:cubicBezTo>
                    <a:pt x="785526" y="888418"/>
                    <a:pt x="795638" y="811136"/>
                    <a:pt x="812974" y="797412"/>
                  </a:cubicBezTo>
                  <a:cubicBezTo>
                    <a:pt x="817308" y="793982"/>
                    <a:pt x="823536" y="793574"/>
                    <a:pt x="830646" y="795110"/>
                  </a:cubicBezTo>
                  <a:close/>
                  <a:moveTo>
                    <a:pt x="626626" y="20"/>
                  </a:moveTo>
                  <a:cubicBezTo>
                    <a:pt x="653350" y="1464"/>
                    <a:pt x="664184" y="75136"/>
                    <a:pt x="656962" y="112696"/>
                  </a:cubicBezTo>
                  <a:cubicBezTo>
                    <a:pt x="649738" y="150252"/>
                    <a:pt x="597735" y="207312"/>
                    <a:pt x="587623" y="247038"/>
                  </a:cubicBezTo>
                  <a:cubicBezTo>
                    <a:pt x="577511" y="286764"/>
                    <a:pt x="609291" y="299764"/>
                    <a:pt x="596290" y="351046"/>
                  </a:cubicBezTo>
                  <a:cubicBezTo>
                    <a:pt x="583289" y="402328"/>
                    <a:pt x="535619" y="521504"/>
                    <a:pt x="509617" y="554728"/>
                  </a:cubicBezTo>
                  <a:cubicBezTo>
                    <a:pt x="483615" y="587952"/>
                    <a:pt x="451113" y="578564"/>
                    <a:pt x="440279" y="550394"/>
                  </a:cubicBezTo>
                  <a:cubicBezTo>
                    <a:pt x="429445" y="522224"/>
                    <a:pt x="427278" y="418940"/>
                    <a:pt x="444612" y="385716"/>
                  </a:cubicBezTo>
                  <a:cubicBezTo>
                    <a:pt x="461946" y="352490"/>
                    <a:pt x="536341" y="366214"/>
                    <a:pt x="544286" y="351046"/>
                  </a:cubicBezTo>
                  <a:cubicBezTo>
                    <a:pt x="552231" y="335878"/>
                    <a:pt x="498061" y="323600"/>
                    <a:pt x="492283" y="294708"/>
                  </a:cubicBezTo>
                  <a:cubicBezTo>
                    <a:pt x="486505" y="265818"/>
                    <a:pt x="508895" y="209480"/>
                    <a:pt x="509617" y="177700"/>
                  </a:cubicBezTo>
                  <a:cubicBezTo>
                    <a:pt x="510339" y="145920"/>
                    <a:pt x="477115" y="133640"/>
                    <a:pt x="496616" y="104028"/>
                  </a:cubicBezTo>
                  <a:cubicBezTo>
                    <a:pt x="516117" y="74416"/>
                    <a:pt x="599902" y="-1424"/>
                    <a:pt x="626626" y="2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8" name="フリーフォーム: 図形 777">
              <a:extLst>
                <a:ext uri="{FF2B5EF4-FFF2-40B4-BE49-F238E27FC236}">
                  <a16:creationId xmlns:a16="http://schemas.microsoft.com/office/drawing/2014/main" id="{0BA04177-A4F7-8844-3439-74FC56C1B10E}"/>
                </a:ext>
              </a:extLst>
            </p:cNvPr>
            <p:cNvSpPr/>
            <p:nvPr/>
          </p:nvSpPr>
          <p:spPr>
            <a:xfrm>
              <a:off x="24439362" y="10438577"/>
              <a:ext cx="7330005" cy="4404656"/>
            </a:xfrm>
            <a:custGeom>
              <a:avLst/>
              <a:gdLst>
                <a:gd name="connsiteX0" fmla="*/ 91234 w 7330005"/>
                <a:gd name="connsiteY0" fmla="*/ 3575872 h 4404656"/>
                <a:gd name="connsiteX1" fmla="*/ 109738 w 7330005"/>
                <a:gd name="connsiteY1" fmla="*/ 3582222 h 4404656"/>
                <a:gd name="connsiteX2" fmla="*/ 46238 w 7330005"/>
                <a:gd name="connsiteY2" fmla="*/ 3772722 h 4404656"/>
                <a:gd name="connsiteX3" fmla="*/ 1788 w 7330005"/>
                <a:gd name="connsiteY3" fmla="*/ 3633022 h 4404656"/>
                <a:gd name="connsiteX4" fmla="*/ 91234 w 7330005"/>
                <a:gd name="connsiteY4" fmla="*/ 3575872 h 4404656"/>
                <a:gd name="connsiteX5" fmla="*/ 5697738 w 7330005"/>
                <a:gd name="connsiteY5" fmla="*/ 1829622 h 4404656"/>
                <a:gd name="connsiteX6" fmla="*/ 5773938 w 7330005"/>
                <a:gd name="connsiteY6" fmla="*/ 1918522 h 4404656"/>
                <a:gd name="connsiteX7" fmla="*/ 5570738 w 7330005"/>
                <a:gd name="connsiteY7" fmla="*/ 2051872 h 4404656"/>
                <a:gd name="connsiteX8" fmla="*/ 5507238 w 7330005"/>
                <a:gd name="connsiteY8" fmla="*/ 1950272 h 4404656"/>
                <a:gd name="connsiteX9" fmla="*/ 5697738 w 7330005"/>
                <a:gd name="connsiteY9" fmla="*/ 1829622 h 4404656"/>
                <a:gd name="connsiteX10" fmla="*/ 5246360 w 7330005"/>
                <a:gd name="connsiteY10" fmla="*/ 1134526 h 4404656"/>
                <a:gd name="connsiteX11" fmla="*/ 5443738 w 7330005"/>
                <a:gd name="connsiteY11" fmla="*/ 1340672 h 4404656"/>
                <a:gd name="connsiteX12" fmla="*/ 4973838 w 7330005"/>
                <a:gd name="connsiteY12" fmla="*/ 1556572 h 4404656"/>
                <a:gd name="connsiteX13" fmla="*/ 4751588 w 7330005"/>
                <a:gd name="connsiteY13" fmla="*/ 2089972 h 4404656"/>
                <a:gd name="connsiteX14" fmla="*/ 4649988 w 7330005"/>
                <a:gd name="connsiteY14" fmla="*/ 1912172 h 4404656"/>
                <a:gd name="connsiteX15" fmla="*/ 5196088 w 7330005"/>
                <a:gd name="connsiteY15" fmla="*/ 1156522 h 4404656"/>
                <a:gd name="connsiteX16" fmla="*/ 5246360 w 7330005"/>
                <a:gd name="connsiteY16" fmla="*/ 1134526 h 4404656"/>
                <a:gd name="connsiteX17" fmla="*/ 1376612 w 7330005"/>
                <a:gd name="connsiteY17" fmla="*/ 374827 h 4404656"/>
                <a:gd name="connsiteX18" fmla="*/ 1455938 w 7330005"/>
                <a:gd name="connsiteY18" fmla="*/ 400872 h 4404656"/>
                <a:gd name="connsiteX19" fmla="*/ 1468638 w 7330005"/>
                <a:gd name="connsiteY19" fmla="*/ 502472 h 4404656"/>
                <a:gd name="connsiteX20" fmla="*/ 1335288 w 7330005"/>
                <a:gd name="connsiteY20" fmla="*/ 502472 h 4404656"/>
                <a:gd name="connsiteX21" fmla="*/ 1354338 w 7330005"/>
                <a:gd name="connsiteY21" fmla="*/ 381822 h 4404656"/>
                <a:gd name="connsiteX22" fmla="*/ 1376612 w 7330005"/>
                <a:gd name="connsiteY22" fmla="*/ 374827 h 4404656"/>
                <a:gd name="connsiteX23" fmla="*/ 1235226 w 7330005"/>
                <a:gd name="connsiteY23" fmla="*/ 117057 h 4404656"/>
                <a:gd name="connsiteX24" fmla="*/ 1252738 w 7330005"/>
                <a:gd name="connsiteY24" fmla="*/ 127822 h 4404656"/>
                <a:gd name="connsiteX25" fmla="*/ 1240038 w 7330005"/>
                <a:gd name="connsiteY25" fmla="*/ 350072 h 4404656"/>
                <a:gd name="connsiteX26" fmla="*/ 1170188 w 7330005"/>
                <a:gd name="connsiteY26" fmla="*/ 172272 h 4404656"/>
                <a:gd name="connsiteX27" fmla="*/ 1235226 w 7330005"/>
                <a:gd name="connsiteY27" fmla="*/ 117057 h 4404656"/>
                <a:gd name="connsiteX28" fmla="*/ 7203482 w 7330005"/>
                <a:gd name="connsiteY28" fmla="*/ 44875 h 4404656"/>
                <a:gd name="connsiteX29" fmla="*/ 7304288 w 7330005"/>
                <a:gd name="connsiteY29" fmla="*/ 64322 h 4404656"/>
                <a:gd name="connsiteX30" fmla="*/ 7291588 w 7330005"/>
                <a:gd name="connsiteY30" fmla="*/ 292922 h 4404656"/>
                <a:gd name="connsiteX31" fmla="*/ 7069338 w 7330005"/>
                <a:gd name="connsiteY31" fmla="*/ 292922 h 4404656"/>
                <a:gd name="connsiteX32" fmla="*/ 6618488 w 7330005"/>
                <a:gd name="connsiteY32" fmla="*/ 673922 h 4404656"/>
                <a:gd name="connsiteX33" fmla="*/ 6364488 w 7330005"/>
                <a:gd name="connsiteY33" fmla="*/ 673922 h 4404656"/>
                <a:gd name="connsiteX34" fmla="*/ 5958088 w 7330005"/>
                <a:gd name="connsiteY34" fmla="*/ 1200972 h 4404656"/>
                <a:gd name="connsiteX35" fmla="*/ 5983488 w 7330005"/>
                <a:gd name="connsiteY35" fmla="*/ 1010472 h 4404656"/>
                <a:gd name="connsiteX36" fmla="*/ 5989838 w 7330005"/>
                <a:gd name="connsiteY36" fmla="*/ 845372 h 4404656"/>
                <a:gd name="connsiteX37" fmla="*/ 6212088 w 7330005"/>
                <a:gd name="connsiteY37" fmla="*/ 699322 h 4404656"/>
                <a:gd name="connsiteX38" fmla="*/ 6224788 w 7330005"/>
                <a:gd name="connsiteY38" fmla="*/ 508822 h 4404656"/>
                <a:gd name="connsiteX39" fmla="*/ 6389888 w 7330005"/>
                <a:gd name="connsiteY39" fmla="*/ 489772 h 4404656"/>
                <a:gd name="connsiteX40" fmla="*/ 6554988 w 7330005"/>
                <a:gd name="connsiteY40" fmla="*/ 197672 h 4404656"/>
                <a:gd name="connsiteX41" fmla="*/ 6758188 w 7330005"/>
                <a:gd name="connsiteY41" fmla="*/ 375472 h 4404656"/>
                <a:gd name="connsiteX42" fmla="*/ 7062988 w 7330005"/>
                <a:gd name="connsiteY42" fmla="*/ 89722 h 4404656"/>
                <a:gd name="connsiteX43" fmla="*/ 7203482 w 7330005"/>
                <a:gd name="connsiteY43" fmla="*/ 44875 h 4404656"/>
                <a:gd name="connsiteX44" fmla="*/ 1793058 w 7330005"/>
                <a:gd name="connsiteY44" fmla="*/ 159 h 4404656"/>
                <a:gd name="connsiteX45" fmla="*/ 1957588 w 7330005"/>
                <a:gd name="connsiteY45" fmla="*/ 83372 h 4404656"/>
                <a:gd name="connsiteX46" fmla="*/ 2827538 w 7330005"/>
                <a:gd name="connsiteY46" fmla="*/ 1162872 h 4404656"/>
                <a:gd name="connsiteX47" fmla="*/ 3792738 w 7330005"/>
                <a:gd name="connsiteY47" fmla="*/ 1632772 h 4404656"/>
                <a:gd name="connsiteX48" fmla="*/ 4135638 w 7330005"/>
                <a:gd name="connsiteY48" fmla="*/ 1753422 h 4404656"/>
                <a:gd name="connsiteX49" fmla="*/ 4580138 w 7330005"/>
                <a:gd name="connsiteY49" fmla="*/ 1385122 h 4404656"/>
                <a:gd name="connsiteX50" fmla="*/ 4376938 w 7330005"/>
                <a:gd name="connsiteY50" fmla="*/ 1956622 h 4404656"/>
                <a:gd name="connsiteX51" fmla="*/ 4611888 w 7330005"/>
                <a:gd name="connsiteY51" fmla="*/ 2432872 h 4404656"/>
                <a:gd name="connsiteX52" fmla="*/ 4954788 w 7330005"/>
                <a:gd name="connsiteY52" fmla="*/ 2382072 h 4404656"/>
                <a:gd name="connsiteX53" fmla="*/ 4516638 w 7330005"/>
                <a:gd name="connsiteY53" fmla="*/ 2680522 h 4404656"/>
                <a:gd name="connsiteX54" fmla="*/ 3246638 w 7330005"/>
                <a:gd name="connsiteY54" fmla="*/ 3112322 h 4404656"/>
                <a:gd name="connsiteX55" fmla="*/ 2986288 w 7330005"/>
                <a:gd name="connsiteY55" fmla="*/ 3842572 h 4404656"/>
                <a:gd name="connsiteX56" fmla="*/ 1786138 w 7330005"/>
                <a:gd name="connsiteY56" fmla="*/ 3175822 h 4404656"/>
                <a:gd name="connsiteX57" fmla="*/ 1246388 w 7330005"/>
                <a:gd name="connsiteY57" fmla="*/ 3506022 h 4404656"/>
                <a:gd name="connsiteX58" fmla="*/ 897138 w 7330005"/>
                <a:gd name="connsiteY58" fmla="*/ 3220272 h 4404656"/>
                <a:gd name="connsiteX59" fmla="*/ 681238 w 7330005"/>
                <a:gd name="connsiteY59" fmla="*/ 3525072 h 4404656"/>
                <a:gd name="connsiteX60" fmla="*/ 1030488 w 7330005"/>
                <a:gd name="connsiteY60" fmla="*/ 3721922 h 4404656"/>
                <a:gd name="connsiteX61" fmla="*/ 1373388 w 7330005"/>
                <a:gd name="connsiteY61" fmla="*/ 4058472 h 4404656"/>
                <a:gd name="connsiteX62" fmla="*/ 935238 w 7330005"/>
                <a:gd name="connsiteY62" fmla="*/ 4077522 h 4404656"/>
                <a:gd name="connsiteX63" fmla="*/ 433588 w 7330005"/>
                <a:gd name="connsiteY63" fmla="*/ 4401372 h 4404656"/>
                <a:gd name="connsiteX64" fmla="*/ 535188 w 7330005"/>
                <a:gd name="connsiteY64" fmla="*/ 3848922 h 4404656"/>
                <a:gd name="connsiteX65" fmla="*/ 274838 w 7330005"/>
                <a:gd name="connsiteY65" fmla="*/ 3372672 h 4404656"/>
                <a:gd name="connsiteX66" fmla="*/ 814588 w 7330005"/>
                <a:gd name="connsiteY66" fmla="*/ 2769422 h 4404656"/>
                <a:gd name="connsiteX67" fmla="*/ 808238 w 7330005"/>
                <a:gd name="connsiteY67" fmla="*/ 2420172 h 4404656"/>
                <a:gd name="connsiteX68" fmla="*/ 1443238 w 7330005"/>
                <a:gd name="connsiteY68" fmla="*/ 2553522 h 4404656"/>
                <a:gd name="connsiteX69" fmla="*/ 1500388 w 7330005"/>
                <a:gd name="connsiteY69" fmla="*/ 1969322 h 4404656"/>
                <a:gd name="connsiteX70" fmla="*/ 1697238 w 7330005"/>
                <a:gd name="connsiteY70" fmla="*/ 1562922 h 4404656"/>
                <a:gd name="connsiteX71" fmla="*/ 1830588 w 7330005"/>
                <a:gd name="connsiteY71" fmla="*/ 966022 h 4404656"/>
                <a:gd name="connsiteX72" fmla="*/ 1684538 w 7330005"/>
                <a:gd name="connsiteY72" fmla="*/ 172272 h 4404656"/>
                <a:gd name="connsiteX73" fmla="*/ 1793058 w 7330005"/>
                <a:gd name="connsiteY73" fmla="*/ 159 h 4404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7330005" h="4404656">
                  <a:moveTo>
                    <a:pt x="91234" y="3575872"/>
                  </a:moveTo>
                  <a:cubicBezTo>
                    <a:pt x="100874" y="3574682"/>
                    <a:pt x="107886" y="3576401"/>
                    <a:pt x="109738" y="3582222"/>
                  </a:cubicBezTo>
                  <a:cubicBezTo>
                    <a:pt x="117146" y="3605505"/>
                    <a:pt x="62114" y="3766372"/>
                    <a:pt x="46238" y="3772722"/>
                  </a:cubicBezTo>
                  <a:cubicBezTo>
                    <a:pt x="30362" y="3779072"/>
                    <a:pt x="-8794" y="3664772"/>
                    <a:pt x="1788" y="3633022"/>
                  </a:cubicBezTo>
                  <a:cubicBezTo>
                    <a:pt x="9724" y="3609210"/>
                    <a:pt x="62312" y="3579444"/>
                    <a:pt x="91234" y="3575872"/>
                  </a:cubicBezTo>
                  <a:close/>
                  <a:moveTo>
                    <a:pt x="5697738" y="1829622"/>
                  </a:moveTo>
                  <a:cubicBezTo>
                    <a:pt x="5742188" y="1824330"/>
                    <a:pt x="5795106" y="1881480"/>
                    <a:pt x="5773938" y="1918522"/>
                  </a:cubicBezTo>
                  <a:cubicBezTo>
                    <a:pt x="5752770" y="1955564"/>
                    <a:pt x="5615188" y="2046580"/>
                    <a:pt x="5570738" y="2051872"/>
                  </a:cubicBezTo>
                  <a:cubicBezTo>
                    <a:pt x="5526288" y="2057164"/>
                    <a:pt x="5487130" y="1982022"/>
                    <a:pt x="5507238" y="1950272"/>
                  </a:cubicBezTo>
                  <a:cubicBezTo>
                    <a:pt x="5527346" y="1918522"/>
                    <a:pt x="5653288" y="1834914"/>
                    <a:pt x="5697738" y="1829622"/>
                  </a:cubicBezTo>
                  <a:close/>
                  <a:moveTo>
                    <a:pt x="5246360" y="1134526"/>
                  </a:moveTo>
                  <a:cubicBezTo>
                    <a:pt x="5364214" y="1113097"/>
                    <a:pt x="5478926" y="1286035"/>
                    <a:pt x="5443738" y="1340672"/>
                  </a:cubicBezTo>
                  <a:cubicBezTo>
                    <a:pt x="5403522" y="1403114"/>
                    <a:pt x="5089196" y="1431689"/>
                    <a:pt x="4973838" y="1556572"/>
                  </a:cubicBezTo>
                  <a:cubicBezTo>
                    <a:pt x="4858480" y="1681455"/>
                    <a:pt x="4805562" y="2030705"/>
                    <a:pt x="4751588" y="2089972"/>
                  </a:cubicBezTo>
                  <a:cubicBezTo>
                    <a:pt x="4697614" y="2149239"/>
                    <a:pt x="4575906" y="2067747"/>
                    <a:pt x="4649988" y="1912172"/>
                  </a:cubicBezTo>
                  <a:cubicBezTo>
                    <a:pt x="4724070" y="1756597"/>
                    <a:pt x="5063796" y="1251772"/>
                    <a:pt x="5196088" y="1156522"/>
                  </a:cubicBezTo>
                  <a:cubicBezTo>
                    <a:pt x="5212624" y="1144616"/>
                    <a:pt x="5229524" y="1137588"/>
                    <a:pt x="5246360" y="1134526"/>
                  </a:cubicBezTo>
                  <a:close/>
                  <a:moveTo>
                    <a:pt x="1376612" y="374827"/>
                  </a:moveTo>
                  <a:cubicBezTo>
                    <a:pt x="1404542" y="373091"/>
                    <a:pt x="1444826" y="385791"/>
                    <a:pt x="1455938" y="400872"/>
                  </a:cubicBezTo>
                  <a:cubicBezTo>
                    <a:pt x="1470754" y="420980"/>
                    <a:pt x="1488746" y="485539"/>
                    <a:pt x="1468638" y="502472"/>
                  </a:cubicBezTo>
                  <a:cubicBezTo>
                    <a:pt x="1448530" y="519405"/>
                    <a:pt x="1354338" y="522580"/>
                    <a:pt x="1335288" y="502472"/>
                  </a:cubicBezTo>
                  <a:cubicBezTo>
                    <a:pt x="1316238" y="482364"/>
                    <a:pt x="1334230" y="398755"/>
                    <a:pt x="1354338" y="381822"/>
                  </a:cubicBezTo>
                  <a:cubicBezTo>
                    <a:pt x="1359366" y="377589"/>
                    <a:pt x="1367302" y="375406"/>
                    <a:pt x="1376612" y="374827"/>
                  </a:cubicBezTo>
                  <a:close/>
                  <a:moveTo>
                    <a:pt x="1235226" y="117057"/>
                  </a:moveTo>
                  <a:cubicBezTo>
                    <a:pt x="1243346" y="117173"/>
                    <a:pt x="1249828" y="120414"/>
                    <a:pt x="1252738" y="127822"/>
                  </a:cubicBezTo>
                  <a:cubicBezTo>
                    <a:pt x="1264380" y="157455"/>
                    <a:pt x="1255914" y="347955"/>
                    <a:pt x="1240038" y="350072"/>
                  </a:cubicBezTo>
                  <a:cubicBezTo>
                    <a:pt x="1224162" y="352189"/>
                    <a:pt x="1168070" y="209314"/>
                    <a:pt x="1170188" y="172272"/>
                  </a:cubicBezTo>
                  <a:cubicBezTo>
                    <a:pt x="1171776" y="144491"/>
                    <a:pt x="1210868" y="116710"/>
                    <a:pt x="1235226" y="117057"/>
                  </a:cubicBezTo>
                  <a:close/>
                  <a:moveTo>
                    <a:pt x="7203482" y="44875"/>
                  </a:moveTo>
                  <a:cubicBezTo>
                    <a:pt x="7247668" y="40774"/>
                    <a:pt x="7285238" y="47389"/>
                    <a:pt x="7304288" y="64322"/>
                  </a:cubicBezTo>
                  <a:cubicBezTo>
                    <a:pt x="7342388" y="98189"/>
                    <a:pt x="7338154" y="256939"/>
                    <a:pt x="7291588" y="292922"/>
                  </a:cubicBezTo>
                  <a:cubicBezTo>
                    <a:pt x="7245022" y="328905"/>
                    <a:pt x="7181522" y="229422"/>
                    <a:pt x="7069338" y="292922"/>
                  </a:cubicBezTo>
                  <a:cubicBezTo>
                    <a:pt x="6957154" y="356422"/>
                    <a:pt x="6735962" y="610422"/>
                    <a:pt x="6618488" y="673922"/>
                  </a:cubicBezTo>
                  <a:cubicBezTo>
                    <a:pt x="6501014" y="737422"/>
                    <a:pt x="6474554" y="586080"/>
                    <a:pt x="6364488" y="673922"/>
                  </a:cubicBezTo>
                  <a:cubicBezTo>
                    <a:pt x="6254422" y="761764"/>
                    <a:pt x="6021588" y="1144880"/>
                    <a:pt x="5958088" y="1200972"/>
                  </a:cubicBezTo>
                  <a:cubicBezTo>
                    <a:pt x="5894588" y="1257064"/>
                    <a:pt x="5978196" y="1069739"/>
                    <a:pt x="5983488" y="1010472"/>
                  </a:cubicBezTo>
                  <a:cubicBezTo>
                    <a:pt x="5988780" y="951205"/>
                    <a:pt x="5951738" y="897230"/>
                    <a:pt x="5989838" y="845372"/>
                  </a:cubicBezTo>
                  <a:cubicBezTo>
                    <a:pt x="6027938" y="793514"/>
                    <a:pt x="6172930" y="755414"/>
                    <a:pt x="6212088" y="699322"/>
                  </a:cubicBezTo>
                  <a:cubicBezTo>
                    <a:pt x="6251246" y="643230"/>
                    <a:pt x="6195154" y="543747"/>
                    <a:pt x="6224788" y="508822"/>
                  </a:cubicBezTo>
                  <a:cubicBezTo>
                    <a:pt x="6254422" y="473897"/>
                    <a:pt x="6334854" y="541630"/>
                    <a:pt x="6389888" y="489772"/>
                  </a:cubicBezTo>
                  <a:cubicBezTo>
                    <a:pt x="6444922" y="437914"/>
                    <a:pt x="6493606" y="216722"/>
                    <a:pt x="6554988" y="197672"/>
                  </a:cubicBezTo>
                  <a:cubicBezTo>
                    <a:pt x="6616370" y="178622"/>
                    <a:pt x="6673522" y="393464"/>
                    <a:pt x="6758188" y="375472"/>
                  </a:cubicBezTo>
                  <a:cubicBezTo>
                    <a:pt x="6842854" y="357480"/>
                    <a:pt x="6971970" y="141580"/>
                    <a:pt x="7062988" y="89722"/>
                  </a:cubicBezTo>
                  <a:cubicBezTo>
                    <a:pt x="7108496" y="63793"/>
                    <a:pt x="7159296" y="48976"/>
                    <a:pt x="7203482" y="44875"/>
                  </a:cubicBezTo>
                  <a:close/>
                  <a:moveTo>
                    <a:pt x="1793058" y="159"/>
                  </a:moveTo>
                  <a:cubicBezTo>
                    <a:pt x="1832870" y="-2204"/>
                    <a:pt x="1886150" y="21460"/>
                    <a:pt x="1957588" y="83372"/>
                  </a:cubicBezTo>
                  <a:cubicBezTo>
                    <a:pt x="2148088" y="248472"/>
                    <a:pt x="2522738" y="906755"/>
                    <a:pt x="2827538" y="1162872"/>
                  </a:cubicBezTo>
                  <a:cubicBezTo>
                    <a:pt x="3132338" y="1418989"/>
                    <a:pt x="3574722" y="1534347"/>
                    <a:pt x="3792738" y="1632772"/>
                  </a:cubicBezTo>
                  <a:cubicBezTo>
                    <a:pt x="4010754" y="1731197"/>
                    <a:pt x="4004406" y="1794697"/>
                    <a:pt x="4135638" y="1753422"/>
                  </a:cubicBezTo>
                  <a:cubicBezTo>
                    <a:pt x="4266870" y="1712147"/>
                    <a:pt x="4539922" y="1351255"/>
                    <a:pt x="4580138" y="1385122"/>
                  </a:cubicBezTo>
                  <a:cubicBezTo>
                    <a:pt x="4620354" y="1418989"/>
                    <a:pt x="4371646" y="1781997"/>
                    <a:pt x="4376938" y="1956622"/>
                  </a:cubicBezTo>
                  <a:cubicBezTo>
                    <a:pt x="4382230" y="2131247"/>
                    <a:pt x="4515580" y="2361964"/>
                    <a:pt x="4611888" y="2432872"/>
                  </a:cubicBezTo>
                  <a:cubicBezTo>
                    <a:pt x="4708196" y="2503780"/>
                    <a:pt x="4970662" y="2340797"/>
                    <a:pt x="4954788" y="2382072"/>
                  </a:cubicBezTo>
                  <a:cubicBezTo>
                    <a:pt x="4938914" y="2423347"/>
                    <a:pt x="4801330" y="2558814"/>
                    <a:pt x="4516638" y="2680522"/>
                  </a:cubicBezTo>
                  <a:cubicBezTo>
                    <a:pt x="4231946" y="2802230"/>
                    <a:pt x="3501696" y="2918647"/>
                    <a:pt x="3246638" y="3112322"/>
                  </a:cubicBezTo>
                  <a:cubicBezTo>
                    <a:pt x="2991580" y="3305997"/>
                    <a:pt x="3229706" y="3831989"/>
                    <a:pt x="2986288" y="3842572"/>
                  </a:cubicBezTo>
                  <a:cubicBezTo>
                    <a:pt x="2742870" y="3853155"/>
                    <a:pt x="2076122" y="3231914"/>
                    <a:pt x="1786138" y="3175822"/>
                  </a:cubicBezTo>
                  <a:cubicBezTo>
                    <a:pt x="1496154" y="3119730"/>
                    <a:pt x="1394554" y="3498614"/>
                    <a:pt x="1246388" y="3506022"/>
                  </a:cubicBezTo>
                  <a:cubicBezTo>
                    <a:pt x="1098222" y="3513430"/>
                    <a:pt x="991330" y="3217097"/>
                    <a:pt x="897138" y="3220272"/>
                  </a:cubicBezTo>
                  <a:cubicBezTo>
                    <a:pt x="802946" y="3223447"/>
                    <a:pt x="659014" y="3441464"/>
                    <a:pt x="681238" y="3525072"/>
                  </a:cubicBezTo>
                  <a:cubicBezTo>
                    <a:pt x="703462" y="3608680"/>
                    <a:pt x="915130" y="3633022"/>
                    <a:pt x="1030488" y="3721922"/>
                  </a:cubicBezTo>
                  <a:cubicBezTo>
                    <a:pt x="1145846" y="3810822"/>
                    <a:pt x="1389262" y="3999205"/>
                    <a:pt x="1373388" y="4058472"/>
                  </a:cubicBezTo>
                  <a:cubicBezTo>
                    <a:pt x="1357514" y="4117739"/>
                    <a:pt x="1091870" y="4020372"/>
                    <a:pt x="935238" y="4077522"/>
                  </a:cubicBezTo>
                  <a:cubicBezTo>
                    <a:pt x="778606" y="4134672"/>
                    <a:pt x="500262" y="4439472"/>
                    <a:pt x="433588" y="4401372"/>
                  </a:cubicBezTo>
                  <a:cubicBezTo>
                    <a:pt x="366914" y="4363272"/>
                    <a:pt x="561646" y="4020372"/>
                    <a:pt x="535188" y="3848922"/>
                  </a:cubicBezTo>
                  <a:cubicBezTo>
                    <a:pt x="508730" y="3677472"/>
                    <a:pt x="228270" y="3552589"/>
                    <a:pt x="274838" y="3372672"/>
                  </a:cubicBezTo>
                  <a:cubicBezTo>
                    <a:pt x="321406" y="3192755"/>
                    <a:pt x="725688" y="2928172"/>
                    <a:pt x="814588" y="2769422"/>
                  </a:cubicBezTo>
                  <a:cubicBezTo>
                    <a:pt x="903488" y="2610672"/>
                    <a:pt x="703462" y="2456155"/>
                    <a:pt x="808238" y="2420172"/>
                  </a:cubicBezTo>
                  <a:cubicBezTo>
                    <a:pt x="913014" y="2384189"/>
                    <a:pt x="1327880" y="2628664"/>
                    <a:pt x="1443238" y="2553522"/>
                  </a:cubicBezTo>
                  <a:cubicBezTo>
                    <a:pt x="1558596" y="2478380"/>
                    <a:pt x="1458054" y="2134422"/>
                    <a:pt x="1500388" y="1969322"/>
                  </a:cubicBezTo>
                  <a:cubicBezTo>
                    <a:pt x="1542722" y="1804222"/>
                    <a:pt x="1642206" y="1730139"/>
                    <a:pt x="1697238" y="1562922"/>
                  </a:cubicBezTo>
                  <a:cubicBezTo>
                    <a:pt x="1752270" y="1395705"/>
                    <a:pt x="1832706" y="1197797"/>
                    <a:pt x="1830588" y="966022"/>
                  </a:cubicBezTo>
                  <a:cubicBezTo>
                    <a:pt x="1828470" y="734247"/>
                    <a:pt x="1663370" y="319380"/>
                    <a:pt x="1684538" y="172272"/>
                  </a:cubicBezTo>
                  <a:cubicBezTo>
                    <a:pt x="1697768" y="80330"/>
                    <a:pt x="1726706" y="4096"/>
                    <a:pt x="1793058" y="159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9" name="フリーフォーム: 図形 778">
              <a:extLst>
                <a:ext uri="{FF2B5EF4-FFF2-40B4-BE49-F238E27FC236}">
                  <a16:creationId xmlns:a16="http://schemas.microsoft.com/office/drawing/2014/main" id="{B8CF6797-FD78-86BA-C4D1-31017C09760D}"/>
                </a:ext>
              </a:extLst>
            </p:cNvPr>
            <p:cNvSpPr/>
            <p:nvPr/>
          </p:nvSpPr>
          <p:spPr>
            <a:xfrm>
              <a:off x="19999754" y="21569817"/>
              <a:ext cx="700632" cy="583459"/>
            </a:xfrm>
            <a:custGeom>
              <a:avLst/>
              <a:gdLst>
                <a:gd name="connsiteX0" fmla="*/ 265270 w 700632"/>
                <a:gd name="connsiteY0" fmla="*/ 177247 h 583459"/>
                <a:gd name="connsiteX1" fmla="*/ 450738 w 700632"/>
                <a:gd name="connsiteY1" fmla="*/ 215439 h 583459"/>
                <a:gd name="connsiteX2" fmla="*/ 693742 w 700632"/>
                <a:gd name="connsiteY2" fmla="*/ 302959 h 583459"/>
                <a:gd name="connsiteX3" fmla="*/ 700632 w 700632"/>
                <a:gd name="connsiteY3" fmla="*/ 306195 h 583459"/>
                <a:gd name="connsiteX4" fmla="*/ 700322 w 700632"/>
                <a:gd name="connsiteY4" fmla="*/ 311431 h 583459"/>
                <a:gd name="connsiteX5" fmla="*/ 686166 w 700632"/>
                <a:gd name="connsiteY5" fmla="*/ 349587 h 583459"/>
                <a:gd name="connsiteX6" fmla="*/ 505190 w 700632"/>
                <a:gd name="connsiteY6" fmla="*/ 349587 h 583459"/>
                <a:gd name="connsiteX7" fmla="*/ 374222 w 700632"/>
                <a:gd name="connsiteY7" fmla="*/ 425787 h 583459"/>
                <a:gd name="connsiteX8" fmla="*/ 202770 w 700632"/>
                <a:gd name="connsiteY8" fmla="*/ 430551 h 583459"/>
                <a:gd name="connsiteX9" fmla="*/ 44502 w 700632"/>
                <a:gd name="connsiteY9" fmla="*/ 567391 h 583459"/>
                <a:gd name="connsiteX10" fmla="*/ 22000 w 700632"/>
                <a:gd name="connsiteY10" fmla="*/ 583459 h 583459"/>
                <a:gd name="connsiteX11" fmla="*/ 15146 w 700632"/>
                <a:gd name="connsiteY11" fmla="*/ 543687 h 583459"/>
                <a:gd name="connsiteX12" fmla="*/ 0 w 700632"/>
                <a:gd name="connsiteY12" fmla="*/ 491509 h 583459"/>
                <a:gd name="connsiteX13" fmla="*/ 22810 w 700632"/>
                <a:gd name="connsiteY13" fmla="*/ 473997 h 583459"/>
                <a:gd name="connsiteX14" fmla="*/ 208054 w 700632"/>
                <a:gd name="connsiteY14" fmla="*/ 198103 h 583459"/>
                <a:gd name="connsiteX15" fmla="*/ 265270 w 700632"/>
                <a:gd name="connsiteY15" fmla="*/ 177247 h 583459"/>
                <a:gd name="connsiteX16" fmla="*/ 506120 w 700632"/>
                <a:gd name="connsiteY16" fmla="*/ 1685 h 583459"/>
                <a:gd name="connsiteX17" fmla="*/ 536146 w 700632"/>
                <a:gd name="connsiteY17" fmla="*/ 1927 h 583459"/>
                <a:gd name="connsiteX18" fmla="*/ 557578 w 700632"/>
                <a:gd name="connsiteY18" fmla="*/ 104321 h 583459"/>
                <a:gd name="connsiteX19" fmla="*/ 509952 w 700632"/>
                <a:gd name="connsiteY19" fmla="*/ 73363 h 583459"/>
                <a:gd name="connsiteX20" fmla="*/ 407558 w 700632"/>
                <a:gd name="connsiteY20" fmla="*/ 40027 h 583459"/>
                <a:gd name="connsiteX21" fmla="*/ 506120 w 700632"/>
                <a:gd name="connsiteY21" fmla="*/ 1685 h 583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0632" h="583459">
                  <a:moveTo>
                    <a:pt x="265270" y="177247"/>
                  </a:moveTo>
                  <a:cubicBezTo>
                    <a:pt x="322216" y="169663"/>
                    <a:pt x="379774" y="197021"/>
                    <a:pt x="450738" y="215439"/>
                  </a:cubicBezTo>
                  <a:cubicBezTo>
                    <a:pt x="509874" y="230787"/>
                    <a:pt x="612740" y="267013"/>
                    <a:pt x="693742" y="302959"/>
                  </a:cubicBezTo>
                  <a:lnTo>
                    <a:pt x="700632" y="306195"/>
                  </a:lnTo>
                  <a:lnTo>
                    <a:pt x="700322" y="311431"/>
                  </a:lnTo>
                  <a:cubicBezTo>
                    <a:pt x="696782" y="327711"/>
                    <a:pt x="691424" y="341155"/>
                    <a:pt x="686166" y="349587"/>
                  </a:cubicBezTo>
                  <a:cubicBezTo>
                    <a:pt x="665130" y="383323"/>
                    <a:pt x="557182" y="336887"/>
                    <a:pt x="505190" y="349587"/>
                  </a:cubicBezTo>
                  <a:cubicBezTo>
                    <a:pt x="453198" y="362287"/>
                    <a:pt x="424624" y="412295"/>
                    <a:pt x="374222" y="425787"/>
                  </a:cubicBezTo>
                  <a:cubicBezTo>
                    <a:pt x="323818" y="439283"/>
                    <a:pt x="271430" y="402373"/>
                    <a:pt x="202770" y="430551"/>
                  </a:cubicBezTo>
                  <a:cubicBezTo>
                    <a:pt x="159858" y="448163"/>
                    <a:pt x="98188" y="523135"/>
                    <a:pt x="44502" y="567391"/>
                  </a:cubicBezTo>
                  <a:lnTo>
                    <a:pt x="22000" y="583459"/>
                  </a:lnTo>
                  <a:lnTo>
                    <a:pt x="15146" y="543687"/>
                  </a:lnTo>
                  <a:lnTo>
                    <a:pt x="0" y="491509"/>
                  </a:lnTo>
                  <a:lnTo>
                    <a:pt x="22810" y="473997"/>
                  </a:lnTo>
                  <a:cubicBezTo>
                    <a:pt x="100456" y="397101"/>
                    <a:pt x="140430" y="239815"/>
                    <a:pt x="208054" y="198103"/>
                  </a:cubicBezTo>
                  <a:cubicBezTo>
                    <a:pt x="227374" y="186185"/>
                    <a:pt x="246288" y="179775"/>
                    <a:pt x="265270" y="177247"/>
                  </a:cubicBezTo>
                  <a:close/>
                  <a:moveTo>
                    <a:pt x="506120" y="1685"/>
                  </a:moveTo>
                  <a:cubicBezTo>
                    <a:pt x="519006" y="-455"/>
                    <a:pt x="529896" y="-751"/>
                    <a:pt x="536146" y="1927"/>
                  </a:cubicBezTo>
                  <a:cubicBezTo>
                    <a:pt x="561150" y="12643"/>
                    <a:pt x="563926" y="90827"/>
                    <a:pt x="557578" y="104321"/>
                  </a:cubicBezTo>
                  <a:cubicBezTo>
                    <a:pt x="551226" y="117815"/>
                    <a:pt x="534954" y="84079"/>
                    <a:pt x="509952" y="73363"/>
                  </a:cubicBezTo>
                  <a:cubicBezTo>
                    <a:pt x="484950" y="62647"/>
                    <a:pt x="403194" y="51933"/>
                    <a:pt x="407558" y="40027"/>
                  </a:cubicBezTo>
                  <a:cubicBezTo>
                    <a:pt x="410834" y="31097"/>
                    <a:pt x="467462" y="8103"/>
                    <a:pt x="506120" y="168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フリーフォーム: 図形 779">
              <a:extLst>
                <a:ext uri="{FF2B5EF4-FFF2-40B4-BE49-F238E27FC236}">
                  <a16:creationId xmlns:a16="http://schemas.microsoft.com/office/drawing/2014/main" id="{953C933B-C077-ECCB-753F-71E8F7997AE0}"/>
                </a:ext>
              </a:extLst>
            </p:cNvPr>
            <p:cNvSpPr/>
            <p:nvPr/>
          </p:nvSpPr>
          <p:spPr>
            <a:xfrm>
              <a:off x="24848554" y="14790875"/>
              <a:ext cx="1263614" cy="1258319"/>
            </a:xfrm>
            <a:custGeom>
              <a:avLst/>
              <a:gdLst>
                <a:gd name="connsiteX0" fmla="*/ 757164 w 1263614"/>
                <a:gd name="connsiteY0" fmla="*/ 24 h 1258319"/>
                <a:gd name="connsiteX1" fmla="*/ 1021346 w 1263614"/>
                <a:gd name="connsiteY1" fmla="*/ 93525 h 1258319"/>
                <a:gd name="connsiteX2" fmla="*/ 1148346 w 1263614"/>
                <a:gd name="connsiteY2" fmla="*/ 80825 h 1258319"/>
                <a:gd name="connsiteX3" fmla="*/ 1135646 w 1263614"/>
                <a:gd name="connsiteY3" fmla="*/ 868225 h 1258319"/>
                <a:gd name="connsiteX4" fmla="*/ 1240620 w 1263614"/>
                <a:gd name="connsiteY4" fmla="*/ 1106251 h 1258319"/>
                <a:gd name="connsiteX5" fmla="*/ 1263614 w 1263614"/>
                <a:gd name="connsiteY5" fmla="*/ 1144595 h 1258319"/>
                <a:gd name="connsiteX6" fmla="*/ 1238930 w 1263614"/>
                <a:gd name="connsiteY6" fmla="*/ 1155761 h 1258319"/>
                <a:gd name="connsiteX7" fmla="*/ 864182 w 1263614"/>
                <a:gd name="connsiteY7" fmla="*/ 1253988 h 1258319"/>
                <a:gd name="connsiteX8" fmla="*/ 554620 w 1263614"/>
                <a:gd name="connsiteY8" fmla="*/ 1087302 h 1258319"/>
                <a:gd name="connsiteX9" fmla="*/ 91742 w 1263614"/>
                <a:gd name="connsiteY9" fmla="*/ 1096464 h 1258319"/>
                <a:gd name="connsiteX10" fmla="*/ 35168 w 1263614"/>
                <a:gd name="connsiteY10" fmla="*/ 1096196 h 1258319"/>
                <a:gd name="connsiteX11" fmla="*/ 29954 w 1263614"/>
                <a:gd name="connsiteY11" fmla="*/ 1077775 h 1258319"/>
                <a:gd name="connsiteX12" fmla="*/ 5346 w 1263614"/>
                <a:gd name="connsiteY12" fmla="*/ 893625 h 1258319"/>
                <a:gd name="connsiteX13" fmla="*/ 246646 w 1263614"/>
                <a:gd name="connsiteY13" fmla="*/ 703125 h 1258319"/>
                <a:gd name="connsiteX14" fmla="*/ 246646 w 1263614"/>
                <a:gd name="connsiteY14" fmla="*/ 309425 h 1258319"/>
                <a:gd name="connsiteX15" fmla="*/ 526046 w 1263614"/>
                <a:gd name="connsiteY15" fmla="*/ 284025 h 1258319"/>
                <a:gd name="connsiteX16" fmla="*/ 589546 w 1263614"/>
                <a:gd name="connsiteY16" fmla="*/ 626925 h 1258319"/>
                <a:gd name="connsiteX17" fmla="*/ 729246 w 1263614"/>
                <a:gd name="connsiteY17" fmla="*/ 474525 h 1258319"/>
                <a:gd name="connsiteX18" fmla="*/ 894346 w 1263614"/>
                <a:gd name="connsiteY18" fmla="*/ 614225 h 1258319"/>
                <a:gd name="connsiteX19" fmla="*/ 970546 w 1263614"/>
                <a:gd name="connsiteY19" fmla="*/ 284025 h 1258319"/>
                <a:gd name="connsiteX20" fmla="*/ 640346 w 1263614"/>
                <a:gd name="connsiteY20" fmla="*/ 258625 h 1258319"/>
                <a:gd name="connsiteX21" fmla="*/ 729246 w 1263614"/>
                <a:gd name="connsiteY21" fmla="*/ 4625 h 1258319"/>
                <a:gd name="connsiteX22" fmla="*/ 757164 w 1263614"/>
                <a:gd name="connsiteY22" fmla="*/ 24 h 125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63614" h="1258319">
                  <a:moveTo>
                    <a:pt x="757164" y="24"/>
                  </a:moveTo>
                  <a:cubicBezTo>
                    <a:pt x="831044" y="1615"/>
                    <a:pt x="960228" y="82413"/>
                    <a:pt x="1021346" y="93525"/>
                  </a:cubicBezTo>
                  <a:cubicBezTo>
                    <a:pt x="1091196" y="106225"/>
                    <a:pt x="1129296" y="-48292"/>
                    <a:pt x="1148346" y="80825"/>
                  </a:cubicBezTo>
                  <a:cubicBezTo>
                    <a:pt x="1167396" y="209942"/>
                    <a:pt x="1059446" y="569775"/>
                    <a:pt x="1135646" y="868225"/>
                  </a:cubicBezTo>
                  <a:cubicBezTo>
                    <a:pt x="1154696" y="942837"/>
                    <a:pt x="1193326" y="1023006"/>
                    <a:pt x="1240620" y="1106251"/>
                  </a:cubicBezTo>
                  <a:lnTo>
                    <a:pt x="1263614" y="1144595"/>
                  </a:lnTo>
                  <a:lnTo>
                    <a:pt x="1238930" y="1155761"/>
                  </a:lnTo>
                  <a:cubicBezTo>
                    <a:pt x="1097544" y="1210729"/>
                    <a:pt x="948716" y="1237319"/>
                    <a:pt x="864182" y="1253988"/>
                  </a:cubicBezTo>
                  <a:cubicBezTo>
                    <a:pt x="695114" y="1287326"/>
                    <a:pt x="725276" y="1118258"/>
                    <a:pt x="554620" y="1087302"/>
                  </a:cubicBezTo>
                  <a:cubicBezTo>
                    <a:pt x="447960" y="1067955"/>
                    <a:pt x="258204" y="1092325"/>
                    <a:pt x="91742" y="1096464"/>
                  </a:cubicBezTo>
                  <a:lnTo>
                    <a:pt x="35168" y="1096196"/>
                  </a:lnTo>
                  <a:lnTo>
                    <a:pt x="29954" y="1077775"/>
                  </a:lnTo>
                  <a:cubicBezTo>
                    <a:pt x="9050" y="1008454"/>
                    <a:pt x="-9470" y="941250"/>
                    <a:pt x="5346" y="893625"/>
                  </a:cubicBezTo>
                  <a:cubicBezTo>
                    <a:pt x="34978" y="798375"/>
                    <a:pt x="206430" y="800492"/>
                    <a:pt x="246646" y="703125"/>
                  </a:cubicBezTo>
                  <a:cubicBezTo>
                    <a:pt x="286862" y="605758"/>
                    <a:pt x="200078" y="379275"/>
                    <a:pt x="246646" y="309425"/>
                  </a:cubicBezTo>
                  <a:cubicBezTo>
                    <a:pt x="293214" y="239575"/>
                    <a:pt x="468896" y="231108"/>
                    <a:pt x="526046" y="284025"/>
                  </a:cubicBezTo>
                  <a:cubicBezTo>
                    <a:pt x="583196" y="336942"/>
                    <a:pt x="555678" y="595175"/>
                    <a:pt x="589546" y="626925"/>
                  </a:cubicBezTo>
                  <a:cubicBezTo>
                    <a:pt x="623414" y="658675"/>
                    <a:pt x="678446" y="476642"/>
                    <a:pt x="729246" y="474525"/>
                  </a:cubicBezTo>
                  <a:cubicBezTo>
                    <a:pt x="780046" y="472408"/>
                    <a:pt x="854130" y="645975"/>
                    <a:pt x="894346" y="614225"/>
                  </a:cubicBezTo>
                  <a:cubicBezTo>
                    <a:pt x="934562" y="582475"/>
                    <a:pt x="1012878" y="343292"/>
                    <a:pt x="970546" y="284025"/>
                  </a:cubicBezTo>
                  <a:cubicBezTo>
                    <a:pt x="928214" y="224758"/>
                    <a:pt x="680562" y="305192"/>
                    <a:pt x="640346" y="258625"/>
                  </a:cubicBezTo>
                  <a:cubicBezTo>
                    <a:pt x="600130" y="212058"/>
                    <a:pt x="665746" y="32142"/>
                    <a:pt x="729246" y="4625"/>
                  </a:cubicBezTo>
                  <a:cubicBezTo>
                    <a:pt x="737184" y="1185"/>
                    <a:pt x="746610" y="-204"/>
                    <a:pt x="757164" y="24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1" name="フリーフォーム: 図形 780">
              <a:extLst>
                <a:ext uri="{FF2B5EF4-FFF2-40B4-BE49-F238E27FC236}">
                  <a16:creationId xmlns:a16="http://schemas.microsoft.com/office/drawing/2014/main" id="{A3A8CCD2-1102-88E8-D65C-6A8F309E6CCF}"/>
                </a:ext>
              </a:extLst>
            </p:cNvPr>
            <p:cNvSpPr/>
            <p:nvPr/>
          </p:nvSpPr>
          <p:spPr>
            <a:xfrm>
              <a:off x="25436492" y="15935470"/>
              <a:ext cx="1017643" cy="1581588"/>
            </a:xfrm>
            <a:custGeom>
              <a:avLst/>
              <a:gdLst>
                <a:gd name="connsiteX0" fmla="*/ 675676 w 1017643"/>
                <a:gd name="connsiteY0" fmla="*/ 0 h 1581588"/>
                <a:gd name="connsiteX1" fmla="*/ 728758 w 1017643"/>
                <a:gd name="connsiteY1" fmla="*/ 88519 h 1581588"/>
                <a:gd name="connsiteX2" fmla="*/ 1017608 w 1017643"/>
                <a:gd name="connsiteY2" fmla="*/ 726930 h 1581588"/>
                <a:gd name="connsiteX3" fmla="*/ 614260 w 1017643"/>
                <a:gd name="connsiteY3" fmla="*/ 1540922 h 1581588"/>
                <a:gd name="connsiteX4" fmla="*/ 595178 w 1017643"/>
                <a:gd name="connsiteY4" fmla="*/ 1581588 h 1581588"/>
                <a:gd name="connsiteX5" fmla="*/ 580524 w 1017643"/>
                <a:gd name="connsiteY5" fmla="*/ 1579146 h 1581588"/>
                <a:gd name="connsiteX6" fmla="*/ 161946 w 1017643"/>
                <a:gd name="connsiteY6" fmla="*/ 1433368 h 1581588"/>
                <a:gd name="connsiteX7" fmla="*/ 79272 w 1017643"/>
                <a:gd name="connsiteY7" fmla="*/ 1437200 h 1581588"/>
                <a:gd name="connsiteX8" fmla="*/ 72658 w 1017643"/>
                <a:gd name="connsiteY8" fmla="*/ 1439986 h 1581588"/>
                <a:gd name="connsiteX9" fmla="*/ 50324 w 1017643"/>
                <a:gd name="connsiteY9" fmla="*/ 1357762 h 1581588"/>
                <a:gd name="connsiteX10" fmla="*/ 20 w 1017643"/>
                <a:gd name="connsiteY10" fmla="*/ 1076180 h 1581588"/>
                <a:gd name="connsiteX11" fmla="*/ 114320 w 1017643"/>
                <a:gd name="connsiteY11" fmla="*/ 757093 h 1581588"/>
                <a:gd name="connsiteX12" fmla="*/ 119084 w 1017643"/>
                <a:gd name="connsiteY12" fmla="*/ 361805 h 1581588"/>
                <a:gd name="connsiteX13" fmla="*/ 169276 w 1017643"/>
                <a:gd name="connsiteY13" fmla="*/ 207880 h 1581588"/>
                <a:gd name="connsiteX14" fmla="*/ 206632 w 1017643"/>
                <a:gd name="connsiteY14" fmla="*/ 108985 h 1581588"/>
                <a:gd name="connsiteX15" fmla="*/ 221400 w 1017643"/>
                <a:gd name="connsiteY15" fmla="*/ 113072 h 1581588"/>
                <a:gd name="connsiteX16" fmla="*/ 276244 w 1017643"/>
                <a:gd name="connsiteY16" fmla="*/ 109393 h 1581588"/>
                <a:gd name="connsiteX17" fmla="*/ 650992 w 1017643"/>
                <a:gd name="connsiteY17" fmla="*/ 11166 h 1581588"/>
                <a:gd name="connsiteX18" fmla="*/ 675676 w 1017643"/>
                <a:gd name="connsiteY18" fmla="*/ 0 h 1581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17643" h="1581588">
                  <a:moveTo>
                    <a:pt x="675676" y="0"/>
                  </a:moveTo>
                  <a:lnTo>
                    <a:pt x="728758" y="88519"/>
                  </a:lnTo>
                  <a:cubicBezTo>
                    <a:pt x="861836" y="302770"/>
                    <a:pt x="1014964" y="528492"/>
                    <a:pt x="1017608" y="726930"/>
                  </a:cubicBezTo>
                  <a:cubicBezTo>
                    <a:pt x="1021312" y="1004742"/>
                    <a:pt x="736554" y="1321448"/>
                    <a:pt x="614260" y="1540922"/>
                  </a:cubicBezTo>
                  <a:lnTo>
                    <a:pt x="595178" y="1581588"/>
                  </a:lnTo>
                  <a:lnTo>
                    <a:pt x="580524" y="1579146"/>
                  </a:lnTo>
                  <a:cubicBezTo>
                    <a:pt x="426710" y="1542608"/>
                    <a:pt x="263744" y="1446464"/>
                    <a:pt x="161946" y="1433368"/>
                  </a:cubicBezTo>
                  <a:cubicBezTo>
                    <a:pt x="128014" y="1429002"/>
                    <a:pt x="101472" y="1431434"/>
                    <a:pt x="79272" y="1437200"/>
                  </a:cubicBezTo>
                  <a:lnTo>
                    <a:pt x="72658" y="1439986"/>
                  </a:lnTo>
                  <a:lnTo>
                    <a:pt x="50324" y="1357762"/>
                  </a:lnTo>
                  <a:cubicBezTo>
                    <a:pt x="23634" y="1254178"/>
                    <a:pt x="814" y="1148808"/>
                    <a:pt x="20" y="1076180"/>
                  </a:cubicBezTo>
                  <a:cubicBezTo>
                    <a:pt x="-1566" y="930924"/>
                    <a:pt x="94476" y="876156"/>
                    <a:pt x="114320" y="757093"/>
                  </a:cubicBezTo>
                  <a:cubicBezTo>
                    <a:pt x="134164" y="638030"/>
                    <a:pt x="60344" y="530080"/>
                    <a:pt x="119084" y="361805"/>
                  </a:cubicBezTo>
                  <a:cubicBezTo>
                    <a:pt x="133768" y="319736"/>
                    <a:pt x="149990" y="266109"/>
                    <a:pt x="169276" y="207880"/>
                  </a:cubicBezTo>
                  <a:lnTo>
                    <a:pt x="206632" y="108985"/>
                  </a:lnTo>
                  <a:lnTo>
                    <a:pt x="221400" y="113072"/>
                  </a:lnTo>
                  <a:cubicBezTo>
                    <a:pt x="237090" y="114565"/>
                    <a:pt x="255110" y="113560"/>
                    <a:pt x="276244" y="109393"/>
                  </a:cubicBezTo>
                  <a:cubicBezTo>
                    <a:pt x="360778" y="92724"/>
                    <a:pt x="509606" y="66134"/>
                    <a:pt x="650992" y="11166"/>
                  </a:cubicBezTo>
                  <a:lnTo>
                    <a:pt x="675676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2" name="フリーフォーム: 図形 781">
              <a:extLst>
                <a:ext uri="{FF2B5EF4-FFF2-40B4-BE49-F238E27FC236}">
                  <a16:creationId xmlns:a16="http://schemas.microsoft.com/office/drawing/2014/main" id="{0BD5EFC7-AB06-2890-2D58-3147473A5A77}"/>
                </a:ext>
              </a:extLst>
            </p:cNvPr>
            <p:cNvSpPr/>
            <p:nvPr/>
          </p:nvSpPr>
          <p:spPr>
            <a:xfrm>
              <a:off x="24789988" y="15870803"/>
              <a:ext cx="853136" cy="1553700"/>
            </a:xfrm>
            <a:custGeom>
              <a:avLst/>
              <a:gdLst>
                <a:gd name="connsiteX0" fmla="*/ 540070 w 853136"/>
                <a:gd name="connsiteY0" fmla="*/ 500 h 1553700"/>
                <a:gd name="connsiteX1" fmla="*/ 613186 w 853136"/>
                <a:gd name="connsiteY1" fmla="*/ 7374 h 1553700"/>
                <a:gd name="connsiteX2" fmla="*/ 827052 w 853136"/>
                <a:gd name="connsiteY2" fmla="*/ 166433 h 1553700"/>
                <a:gd name="connsiteX3" fmla="*/ 853136 w 853136"/>
                <a:gd name="connsiteY3" fmla="*/ 173652 h 1553700"/>
                <a:gd name="connsiteX4" fmla="*/ 815780 w 853136"/>
                <a:gd name="connsiteY4" fmla="*/ 272547 h 1553700"/>
                <a:gd name="connsiteX5" fmla="*/ 765588 w 853136"/>
                <a:gd name="connsiteY5" fmla="*/ 426472 h 1553700"/>
                <a:gd name="connsiteX6" fmla="*/ 760824 w 853136"/>
                <a:gd name="connsiteY6" fmla="*/ 821760 h 1553700"/>
                <a:gd name="connsiteX7" fmla="*/ 646524 w 853136"/>
                <a:gd name="connsiteY7" fmla="*/ 1140847 h 1553700"/>
                <a:gd name="connsiteX8" fmla="*/ 696828 w 853136"/>
                <a:gd name="connsiteY8" fmla="*/ 1422429 h 1553700"/>
                <a:gd name="connsiteX9" fmla="*/ 719162 w 853136"/>
                <a:gd name="connsiteY9" fmla="*/ 1504653 h 1553700"/>
                <a:gd name="connsiteX10" fmla="*/ 669148 w 853136"/>
                <a:gd name="connsiteY10" fmla="*/ 1525717 h 1553700"/>
                <a:gd name="connsiteX11" fmla="*/ 560800 w 853136"/>
                <a:gd name="connsiteY11" fmla="*/ 1550421 h 1553700"/>
                <a:gd name="connsiteX12" fmla="*/ 241712 w 853136"/>
                <a:gd name="connsiteY12" fmla="*/ 1369447 h 1553700"/>
                <a:gd name="connsiteX13" fmla="*/ 15232 w 853136"/>
                <a:gd name="connsiteY13" fmla="*/ 1377081 h 1553700"/>
                <a:gd name="connsiteX14" fmla="*/ 10772 w 853136"/>
                <a:gd name="connsiteY14" fmla="*/ 1377587 h 1553700"/>
                <a:gd name="connsiteX15" fmla="*/ 20864 w 853136"/>
                <a:gd name="connsiteY15" fmla="*/ 1349591 h 1553700"/>
                <a:gd name="connsiteX16" fmla="*/ 178212 w 853136"/>
                <a:gd name="connsiteY16" fmla="*/ 829697 h 1553700"/>
                <a:gd name="connsiteX17" fmla="*/ 412 w 853136"/>
                <a:gd name="connsiteY17" fmla="*/ 486797 h 1553700"/>
                <a:gd name="connsiteX18" fmla="*/ 127412 w 853136"/>
                <a:gd name="connsiteY18" fmla="*/ 194697 h 1553700"/>
                <a:gd name="connsiteX19" fmla="*/ 117788 w 853136"/>
                <a:gd name="connsiteY19" fmla="*/ 101233 h 1553700"/>
                <a:gd name="connsiteX20" fmla="*/ 93734 w 853136"/>
                <a:gd name="connsiteY20" fmla="*/ 16268 h 1553700"/>
                <a:gd name="connsiteX21" fmla="*/ 150308 w 853136"/>
                <a:gd name="connsiteY21" fmla="*/ 16536 h 1553700"/>
                <a:gd name="connsiteX22" fmla="*/ 540070 w 853136"/>
                <a:gd name="connsiteY22" fmla="*/ 500 h 155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53136" h="1553700">
                  <a:moveTo>
                    <a:pt x="540070" y="500"/>
                  </a:moveTo>
                  <a:cubicBezTo>
                    <a:pt x="567198" y="1384"/>
                    <a:pt x="591854" y="3505"/>
                    <a:pt x="613186" y="7374"/>
                  </a:cubicBezTo>
                  <a:cubicBezTo>
                    <a:pt x="741178" y="30591"/>
                    <a:pt x="756210" y="131496"/>
                    <a:pt x="827052" y="166433"/>
                  </a:cubicBezTo>
                  <a:lnTo>
                    <a:pt x="853136" y="173652"/>
                  </a:lnTo>
                  <a:lnTo>
                    <a:pt x="815780" y="272547"/>
                  </a:lnTo>
                  <a:cubicBezTo>
                    <a:pt x="796494" y="330776"/>
                    <a:pt x="780272" y="384403"/>
                    <a:pt x="765588" y="426472"/>
                  </a:cubicBezTo>
                  <a:cubicBezTo>
                    <a:pt x="706848" y="594747"/>
                    <a:pt x="780668" y="702697"/>
                    <a:pt x="760824" y="821760"/>
                  </a:cubicBezTo>
                  <a:cubicBezTo>
                    <a:pt x="740980" y="940823"/>
                    <a:pt x="644938" y="995591"/>
                    <a:pt x="646524" y="1140847"/>
                  </a:cubicBezTo>
                  <a:cubicBezTo>
                    <a:pt x="647318" y="1213475"/>
                    <a:pt x="670138" y="1318845"/>
                    <a:pt x="696828" y="1422429"/>
                  </a:cubicBezTo>
                  <a:lnTo>
                    <a:pt x="719162" y="1504653"/>
                  </a:lnTo>
                  <a:lnTo>
                    <a:pt x="669148" y="1525717"/>
                  </a:lnTo>
                  <a:cubicBezTo>
                    <a:pt x="636008" y="1543675"/>
                    <a:pt x="608028" y="1561137"/>
                    <a:pt x="560800" y="1550421"/>
                  </a:cubicBezTo>
                  <a:cubicBezTo>
                    <a:pt x="466344" y="1528991"/>
                    <a:pt x="393318" y="1416277"/>
                    <a:pt x="241712" y="1369447"/>
                  </a:cubicBezTo>
                  <a:cubicBezTo>
                    <a:pt x="184860" y="1351885"/>
                    <a:pt x="102000" y="1365355"/>
                    <a:pt x="15232" y="1377081"/>
                  </a:cubicBezTo>
                  <a:lnTo>
                    <a:pt x="10772" y="1377587"/>
                  </a:lnTo>
                  <a:lnTo>
                    <a:pt x="20864" y="1349591"/>
                  </a:lnTo>
                  <a:cubicBezTo>
                    <a:pt x="95264" y="1136481"/>
                    <a:pt x="155192" y="943203"/>
                    <a:pt x="178212" y="829697"/>
                  </a:cubicBezTo>
                  <a:cubicBezTo>
                    <a:pt x="239596" y="527014"/>
                    <a:pt x="8880" y="592630"/>
                    <a:pt x="412" y="486797"/>
                  </a:cubicBezTo>
                  <a:cubicBezTo>
                    <a:pt x="-8056" y="380964"/>
                    <a:pt x="116828" y="306880"/>
                    <a:pt x="127412" y="194697"/>
                  </a:cubicBezTo>
                  <a:cubicBezTo>
                    <a:pt x="130058" y="166651"/>
                    <a:pt x="125560" y="134769"/>
                    <a:pt x="117788" y="101233"/>
                  </a:cubicBezTo>
                  <a:lnTo>
                    <a:pt x="93734" y="16268"/>
                  </a:lnTo>
                  <a:lnTo>
                    <a:pt x="150308" y="16536"/>
                  </a:lnTo>
                  <a:cubicBezTo>
                    <a:pt x="283478" y="13224"/>
                    <a:pt x="431556" y="-3035"/>
                    <a:pt x="540070" y="50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3" name="フリーフォーム: 図形 782">
              <a:extLst>
                <a:ext uri="{FF2B5EF4-FFF2-40B4-BE49-F238E27FC236}">
                  <a16:creationId xmlns:a16="http://schemas.microsoft.com/office/drawing/2014/main" id="{AE023FF2-531E-F5FC-6C23-3FC41982315C}"/>
                </a:ext>
              </a:extLst>
            </p:cNvPr>
            <p:cNvSpPr/>
            <p:nvPr/>
          </p:nvSpPr>
          <p:spPr>
            <a:xfrm>
              <a:off x="17833152" y="21433736"/>
              <a:ext cx="1108440" cy="764718"/>
            </a:xfrm>
            <a:custGeom>
              <a:avLst/>
              <a:gdLst>
                <a:gd name="connsiteX0" fmla="*/ 748952 w 1108440"/>
                <a:gd name="connsiteY0" fmla="*/ 0 h 764718"/>
                <a:gd name="connsiteX1" fmla="*/ 755804 w 1108440"/>
                <a:gd name="connsiteY1" fmla="*/ 43344 h 764718"/>
                <a:gd name="connsiteX2" fmla="*/ 754886 w 1108440"/>
                <a:gd name="connsiteY2" fmla="*/ 335652 h 764718"/>
                <a:gd name="connsiteX3" fmla="*/ 957292 w 1108440"/>
                <a:gd name="connsiteY3" fmla="*/ 292788 h 764718"/>
                <a:gd name="connsiteX4" fmla="*/ 1082606 w 1108440"/>
                <a:gd name="connsiteY4" fmla="*/ 403666 h 764718"/>
                <a:gd name="connsiteX5" fmla="*/ 1108440 w 1108440"/>
                <a:gd name="connsiteY5" fmla="*/ 437614 h 764718"/>
                <a:gd name="connsiteX6" fmla="*/ 1104196 w 1108440"/>
                <a:gd name="connsiteY6" fmla="*/ 462632 h 764718"/>
                <a:gd name="connsiteX7" fmla="*/ 1019998 w 1108440"/>
                <a:gd name="connsiteY7" fmla="*/ 743640 h 764718"/>
                <a:gd name="connsiteX8" fmla="*/ 734248 w 1108440"/>
                <a:gd name="connsiteY8" fmla="*/ 575364 h 764718"/>
                <a:gd name="connsiteX9" fmla="*/ 111948 w 1108440"/>
                <a:gd name="connsiteY9" fmla="*/ 651564 h 764718"/>
                <a:gd name="connsiteX10" fmla="*/ 23048 w 1108440"/>
                <a:gd name="connsiteY10" fmla="*/ 334064 h 764718"/>
                <a:gd name="connsiteX11" fmla="*/ 378648 w 1108440"/>
                <a:gd name="connsiteY11" fmla="*/ 232464 h 764718"/>
                <a:gd name="connsiteX12" fmla="*/ 688148 w 1108440"/>
                <a:gd name="connsiteY12" fmla="*/ 50236 h 764718"/>
                <a:gd name="connsiteX13" fmla="*/ 748952 w 1108440"/>
                <a:gd name="connsiteY13" fmla="*/ 0 h 76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8440" h="764718">
                  <a:moveTo>
                    <a:pt x="748952" y="0"/>
                  </a:moveTo>
                  <a:lnTo>
                    <a:pt x="755804" y="43344"/>
                  </a:lnTo>
                  <a:cubicBezTo>
                    <a:pt x="762204" y="155044"/>
                    <a:pt x="725368" y="294724"/>
                    <a:pt x="754886" y="335652"/>
                  </a:cubicBezTo>
                  <a:cubicBezTo>
                    <a:pt x="802114" y="401136"/>
                    <a:pt x="887044" y="257468"/>
                    <a:pt x="957292" y="292788"/>
                  </a:cubicBezTo>
                  <a:cubicBezTo>
                    <a:pt x="992416" y="310450"/>
                    <a:pt x="1040140" y="354304"/>
                    <a:pt x="1082606" y="403666"/>
                  </a:cubicBezTo>
                  <a:lnTo>
                    <a:pt x="1108440" y="437614"/>
                  </a:lnTo>
                  <a:lnTo>
                    <a:pt x="1104196" y="462632"/>
                  </a:lnTo>
                  <a:cubicBezTo>
                    <a:pt x="1093958" y="561884"/>
                    <a:pt x="1104004" y="685266"/>
                    <a:pt x="1019998" y="743640"/>
                  </a:cubicBezTo>
                  <a:cubicBezTo>
                    <a:pt x="885588" y="837036"/>
                    <a:pt x="885590" y="590710"/>
                    <a:pt x="734248" y="575364"/>
                  </a:cubicBezTo>
                  <a:cubicBezTo>
                    <a:pt x="582906" y="560018"/>
                    <a:pt x="230480" y="691780"/>
                    <a:pt x="111948" y="651564"/>
                  </a:cubicBezTo>
                  <a:cubicBezTo>
                    <a:pt x="-6584" y="611348"/>
                    <a:pt x="-21402" y="403914"/>
                    <a:pt x="23048" y="334064"/>
                  </a:cubicBezTo>
                  <a:cubicBezTo>
                    <a:pt x="67498" y="264214"/>
                    <a:pt x="255880" y="289614"/>
                    <a:pt x="378648" y="232464"/>
                  </a:cubicBezTo>
                  <a:cubicBezTo>
                    <a:pt x="486070" y="182458"/>
                    <a:pt x="536770" y="171346"/>
                    <a:pt x="688148" y="50236"/>
                  </a:cubicBezTo>
                  <a:lnTo>
                    <a:pt x="748952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4" name="フリーフォーム: 図形 783">
              <a:extLst>
                <a:ext uri="{FF2B5EF4-FFF2-40B4-BE49-F238E27FC236}">
                  <a16:creationId xmlns:a16="http://schemas.microsoft.com/office/drawing/2014/main" id="{528D0DB8-093A-DF7B-156D-9E0C308E6DAE}"/>
                </a:ext>
              </a:extLst>
            </p:cNvPr>
            <p:cNvSpPr/>
            <p:nvPr/>
          </p:nvSpPr>
          <p:spPr>
            <a:xfrm>
              <a:off x="18576425" y="19887567"/>
              <a:ext cx="1230001" cy="1899157"/>
            </a:xfrm>
            <a:custGeom>
              <a:avLst/>
              <a:gdLst>
                <a:gd name="connsiteX0" fmla="*/ 1094091 w 1230001"/>
                <a:gd name="connsiteY0" fmla="*/ 669963 h 1899157"/>
                <a:gd name="connsiteX1" fmla="*/ 1099387 w 1230001"/>
                <a:gd name="connsiteY1" fmla="*/ 670471 h 1899157"/>
                <a:gd name="connsiteX2" fmla="*/ 1121127 w 1230001"/>
                <a:gd name="connsiteY2" fmla="*/ 728999 h 1899157"/>
                <a:gd name="connsiteX3" fmla="*/ 1140323 w 1230001"/>
                <a:gd name="connsiteY3" fmla="*/ 955517 h 1899157"/>
                <a:gd name="connsiteX4" fmla="*/ 1006975 w 1230001"/>
                <a:gd name="connsiteY4" fmla="*/ 1207929 h 1899157"/>
                <a:gd name="connsiteX5" fmla="*/ 856955 w 1230001"/>
                <a:gd name="connsiteY5" fmla="*/ 1191259 h 1899157"/>
                <a:gd name="connsiteX6" fmla="*/ 702175 w 1230001"/>
                <a:gd name="connsiteY6" fmla="*/ 1415097 h 1899157"/>
                <a:gd name="connsiteX7" fmla="*/ 354511 w 1230001"/>
                <a:gd name="connsiteY7" fmla="*/ 1481773 h 1899157"/>
                <a:gd name="connsiteX8" fmla="*/ 149575 w 1230001"/>
                <a:gd name="connsiteY8" fmla="*/ 1811873 h 1899157"/>
                <a:gd name="connsiteX9" fmla="*/ 123171 w 1230001"/>
                <a:gd name="connsiteY9" fmla="*/ 1859607 h 1899157"/>
                <a:gd name="connsiteX10" fmla="*/ 104183 w 1230001"/>
                <a:gd name="connsiteY10" fmla="*/ 1871701 h 1899157"/>
                <a:gd name="connsiteX11" fmla="*/ 11615 w 1230001"/>
                <a:gd name="connsiteY11" fmla="*/ 1881821 h 1899157"/>
                <a:gd name="connsiteX12" fmla="*/ 12531 w 1230001"/>
                <a:gd name="connsiteY12" fmla="*/ 1589513 h 1899157"/>
                <a:gd name="connsiteX13" fmla="*/ 5679 w 1230001"/>
                <a:gd name="connsiteY13" fmla="*/ 1546169 h 1899157"/>
                <a:gd name="connsiteX14" fmla="*/ 16375 w 1230001"/>
                <a:gd name="connsiteY14" fmla="*/ 1537333 h 1899157"/>
                <a:gd name="connsiteX15" fmla="*/ 892675 w 1230001"/>
                <a:gd name="connsiteY15" fmla="*/ 711833 h 1899157"/>
                <a:gd name="connsiteX16" fmla="*/ 1094091 w 1230001"/>
                <a:gd name="connsiteY16" fmla="*/ 669963 h 1899157"/>
                <a:gd name="connsiteX17" fmla="*/ 972051 w 1230001"/>
                <a:gd name="connsiteY17" fmla="*/ 197483 h 1899157"/>
                <a:gd name="connsiteX18" fmla="*/ 1022851 w 1230001"/>
                <a:gd name="connsiteY18" fmla="*/ 238757 h 1899157"/>
                <a:gd name="connsiteX19" fmla="*/ 962525 w 1230001"/>
                <a:gd name="connsiteY19" fmla="*/ 302257 h 1899157"/>
                <a:gd name="connsiteX20" fmla="*/ 905375 w 1230001"/>
                <a:gd name="connsiteY20" fmla="*/ 232409 h 1899157"/>
                <a:gd name="connsiteX21" fmla="*/ 972051 w 1230001"/>
                <a:gd name="connsiteY21" fmla="*/ 197483 h 1899157"/>
                <a:gd name="connsiteX22" fmla="*/ 1149851 w 1230001"/>
                <a:gd name="connsiteY22" fmla="*/ 633 h 1899157"/>
                <a:gd name="connsiteX23" fmla="*/ 1229225 w 1230001"/>
                <a:gd name="connsiteY23" fmla="*/ 92709 h 1899157"/>
                <a:gd name="connsiteX24" fmla="*/ 1118099 w 1230001"/>
                <a:gd name="connsiteY24" fmla="*/ 165733 h 1899157"/>
                <a:gd name="connsiteX25" fmla="*/ 1079999 w 1230001"/>
                <a:gd name="connsiteY25" fmla="*/ 57783 h 1899157"/>
                <a:gd name="connsiteX26" fmla="*/ 1149851 w 1230001"/>
                <a:gd name="connsiteY26" fmla="*/ 633 h 1899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30001" h="1899157">
                  <a:moveTo>
                    <a:pt x="1094091" y="669963"/>
                  </a:moveTo>
                  <a:lnTo>
                    <a:pt x="1099387" y="670471"/>
                  </a:lnTo>
                  <a:lnTo>
                    <a:pt x="1121127" y="728999"/>
                  </a:lnTo>
                  <a:cubicBezTo>
                    <a:pt x="1146475" y="814525"/>
                    <a:pt x="1151239" y="908089"/>
                    <a:pt x="1140323" y="955517"/>
                  </a:cubicBezTo>
                  <a:cubicBezTo>
                    <a:pt x="1118495" y="1050369"/>
                    <a:pt x="1054203" y="1168637"/>
                    <a:pt x="1006975" y="1207929"/>
                  </a:cubicBezTo>
                  <a:cubicBezTo>
                    <a:pt x="959747" y="1247217"/>
                    <a:pt x="907755" y="1156731"/>
                    <a:pt x="856955" y="1191259"/>
                  </a:cubicBezTo>
                  <a:cubicBezTo>
                    <a:pt x="806155" y="1225787"/>
                    <a:pt x="785915" y="1366677"/>
                    <a:pt x="702175" y="1415097"/>
                  </a:cubicBezTo>
                  <a:cubicBezTo>
                    <a:pt x="618435" y="1463517"/>
                    <a:pt x="477543" y="1376203"/>
                    <a:pt x="354511" y="1481773"/>
                  </a:cubicBezTo>
                  <a:cubicBezTo>
                    <a:pt x="292995" y="1534557"/>
                    <a:pt x="219675" y="1681003"/>
                    <a:pt x="149575" y="1811873"/>
                  </a:cubicBezTo>
                  <a:lnTo>
                    <a:pt x="123171" y="1859607"/>
                  </a:lnTo>
                  <a:lnTo>
                    <a:pt x="104183" y="1871701"/>
                  </a:lnTo>
                  <a:cubicBezTo>
                    <a:pt x="68267" y="1895017"/>
                    <a:pt x="35227" y="1914563"/>
                    <a:pt x="11615" y="1881821"/>
                  </a:cubicBezTo>
                  <a:cubicBezTo>
                    <a:pt x="-17905" y="1840893"/>
                    <a:pt x="18931" y="1701213"/>
                    <a:pt x="12531" y="1589513"/>
                  </a:cubicBezTo>
                  <a:lnTo>
                    <a:pt x="5679" y="1546169"/>
                  </a:lnTo>
                  <a:lnTo>
                    <a:pt x="16375" y="1537333"/>
                  </a:lnTo>
                  <a:cubicBezTo>
                    <a:pt x="225927" y="1359533"/>
                    <a:pt x="623859" y="838833"/>
                    <a:pt x="892675" y="711833"/>
                  </a:cubicBezTo>
                  <a:cubicBezTo>
                    <a:pt x="959879" y="680083"/>
                    <a:pt x="1027479" y="668971"/>
                    <a:pt x="1094091" y="669963"/>
                  </a:cubicBezTo>
                  <a:close/>
                  <a:moveTo>
                    <a:pt x="972051" y="197483"/>
                  </a:moveTo>
                  <a:cubicBezTo>
                    <a:pt x="991629" y="198541"/>
                    <a:pt x="1028671" y="222883"/>
                    <a:pt x="1022851" y="238757"/>
                  </a:cubicBezTo>
                  <a:cubicBezTo>
                    <a:pt x="1017029" y="254633"/>
                    <a:pt x="982103" y="303317"/>
                    <a:pt x="962525" y="302257"/>
                  </a:cubicBezTo>
                  <a:cubicBezTo>
                    <a:pt x="942947" y="301201"/>
                    <a:pt x="903787" y="249869"/>
                    <a:pt x="905375" y="232409"/>
                  </a:cubicBezTo>
                  <a:cubicBezTo>
                    <a:pt x="906963" y="214945"/>
                    <a:pt x="952471" y="196425"/>
                    <a:pt x="972051" y="197483"/>
                  </a:cubicBezTo>
                  <a:close/>
                  <a:moveTo>
                    <a:pt x="1149851" y="633"/>
                  </a:moveTo>
                  <a:cubicBezTo>
                    <a:pt x="1174721" y="6453"/>
                    <a:pt x="1237691" y="67309"/>
                    <a:pt x="1229225" y="92709"/>
                  </a:cubicBezTo>
                  <a:cubicBezTo>
                    <a:pt x="1220759" y="118109"/>
                    <a:pt x="1142971" y="171553"/>
                    <a:pt x="1118099" y="165733"/>
                  </a:cubicBezTo>
                  <a:cubicBezTo>
                    <a:pt x="1093229" y="159913"/>
                    <a:pt x="1074707" y="85301"/>
                    <a:pt x="1079999" y="57783"/>
                  </a:cubicBezTo>
                  <a:cubicBezTo>
                    <a:pt x="1085291" y="30265"/>
                    <a:pt x="1124979" y="-5187"/>
                    <a:pt x="1149851" y="6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5" name="フリーフォーム: 図形 784">
              <a:extLst>
                <a:ext uri="{FF2B5EF4-FFF2-40B4-BE49-F238E27FC236}">
                  <a16:creationId xmlns:a16="http://schemas.microsoft.com/office/drawing/2014/main" id="{32F55795-23B2-17C0-F24E-CD933F5CEEA4}"/>
                </a:ext>
              </a:extLst>
            </p:cNvPr>
            <p:cNvSpPr/>
            <p:nvPr/>
          </p:nvSpPr>
          <p:spPr>
            <a:xfrm>
              <a:off x="16034703" y="23784089"/>
              <a:ext cx="2153315" cy="4285411"/>
            </a:xfrm>
            <a:custGeom>
              <a:avLst/>
              <a:gdLst>
                <a:gd name="connsiteX0" fmla="*/ 176637 w 2153315"/>
                <a:gd name="connsiteY0" fmla="*/ 4165093 h 4285411"/>
                <a:gd name="connsiteX1" fmla="*/ 186146 w 2153315"/>
                <a:gd name="connsiteY1" fmla="*/ 4167949 h 4285411"/>
                <a:gd name="connsiteX2" fmla="*/ 69138 w 2153315"/>
                <a:gd name="connsiteY2" fmla="*/ 4284957 h 4285411"/>
                <a:gd name="connsiteX3" fmla="*/ 4133 w 2153315"/>
                <a:gd name="connsiteY3" fmla="*/ 4206951 h 4285411"/>
                <a:gd name="connsiteX4" fmla="*/ 176637 w 2153315"/>
                <a:gd name="connsiteY4" fmla="*/ 4165093 h 4285411"/>
                <a:gd name="connsiteX5" fmla="*/ 352450 w 2153315"/>
                <a:gd name="connsiteY5" fmla="*/ 3784421 h 4285411"/>
                <a:gd name="connsiteX6" fmla="*/ 381161 w 2153315"/>
                <a:gd name="connsiteY6" fmla="*/ 3803923 h 4285411"/>
                <a:gd name="connsiteX7" fmla="*/ 433164 w 2153315"/>
                <a:gd name="connsiteY7" fmla="*/ 3907931 h 4285411"/>
                <a:gd name="connsiteX8" fmla="*/ 333490 w 2153315"/>
                <a:gd name="connsiteY8" fmla="*/ 3985935 h 4285411"/>
                <a:gd name="connsiteX9" fmla="*/ 329157 w 2153315"/>
                <a:gd name="connsiteY9" fmla="*/ 3799589 h 4285411"/>
                <a:gd name="connsiteX10" fmla="*/ 352450 w 2153315"/>
                <a:gd name="connsiteY10" fmla="*/ 3784421 h 4285411"/>
                <a:gd name="connsiteX11" fmla="*/ 862635 w 2153315"/>
                <a:gd name="connsiteY11" fmla="*/ 3282529 h 4285411"/>
                <a:gd name="connsiteX12" fmla="*/ 961869 w 2153315"/>
                <a:gd name="connsiteY12" fmla="*/ 3314219 h 4285411"/>
                <a:gd name="connsiteX13" fmla="*/ 779857 w 2153315"/>
                <a:gd name="connsiteY13" fmla="*/ 3439895 h 4285411"/>
                <a:gd name="connsiteX14" fmla="*/ 636846 w 2153315"/>
                <a:gd name="connsiteY14" fmla="*/ 3613243 h 4285411"/>
                <a:gd name="connsiteX15" fmla="*/ 515504 w 2153315"/>
                <a:gd name="connsiteY15" fmla="*/ 3474565 h 4285411"/>
                <a:gd name="connsiteX16" fmla="*/ 723519 w 2153315"/>
                <a:gd name="connsiteY16" fmla="*/ 3348889 h 4285411"/>
                <a:gd name="connsiteX17" fmla="*/ 823193 w 2153315"/>
                <a:gd name="connsiteY17" fmla="*/ 3283883 h 4285411"/>
                <a:gd name="connsiteX18" fmla="*/ 862635 w 2153315"/>
                <a:gd name="connsiteY18" fmla="*/ 3282529 h 4285411"/>
                <a:gd name="connsiteX19" fmla="*/ 1572913 w 2153315"/>
                <a:gd name="connsiteY19" fmla="*/ 1515755 h 4285411"/>
                <a:gd name="connsiteX20" fmla="*/ 1676921 w 2153315"/>
                <a:gd name="connsiteY20" fmla="*/ 1589427 h 4285411"/>
                <a:gd name="connsiteX21" fmla="*/ 1633585 w 2153315"/>
                <a:gd name="connsiteY21" fmla="*/ 1710771 h 4285411"/>
                <a:gd name="connsiteX22" fmla="*/ 1512243 w 2153315"/>
                <a:gd name="connsiteY22" fmla="*/ 1728103 h 4285411"/>
                <a:gd name="connsiteX23" fmla="*/ 1460239 w 2153315"/>
                <a:gd name="connsiteY23" fmla="*/ 1585095 h 4285411"/>
                <a:gd name="connsiteX24" fmla="*/ 1572913 w 2153315"/>
                <a:gd name="connsiteY24" fmla="*/ 1515755 h 4285411"/>
                <a:gd name="connsiteX25" fmla="*/ 1971609 w 2153315"/>
                <a:gd name="connsiteY25" fmla="*/ 1190731 h 4285411"/>
                <a:gd name="connsiteX26" fmla="*/ 2006279 w 2153315"/>
                <a:gd name="connsiteY26" fmla="*/ 1277405 h 4285411"/>
                <a:gd name="connsiteX27" fmla="*/ 1932607 w 2153315"/>
                <a:gd name="connsiteY27" fmla="*/ 1455083 h 4285411"/>
                <a:gd name="connsiteX28" fmla="*/ 1919605 w 2153315"/>
                <a:gd name="connsiteY28" fmla="*/ 1563427 h 4285411"/>
                <a:gd name="connsiteX29" fmla="*/ 1845933 w 2153315"/>
                <a:gd name="connsiteY29" fmla="*/ 1615429 h 4285411"/>
                <a:gd name="connsiteX30" fmla="*/ 1837267 w 2153315"/>
                <a:gd name="connsiteY30" fmla="*/ 1520089 h 4285411"/>
                <a:gd name="connsiteX31" fmla="*/ 1884937 w 2153315"/>
                <a:gd name="connsiteY31" fmla="*/ 1437751 h 4285411"/>
                <a:gd name="connsiteX32" fmla="*/ 1884937 w 2153315"/>
                <a:gd name="connsiteY32" fmla="*/ 1355411 h 4285411"/>
                <a:gd name="connsiteX33" fmla="*/ 1971609 w 2153315"/>
                <a:gd name="connsiteY33" fmla="*/ 1190731 h 4285411"/>
                <a:gd name="connsiteX34" fmla="*/ 1510347 w 2153315"/>
                <a:gd name="connsiteY34" fmla="*/ 135 h 4285411"/>
                <a:gd name="connsiteX35" fmla="*/ 1753233 w 2153315"/>
                <a:gd name="connsiteY35" fmla="*/ 52223 h 4285411"/>
                <a:gd name="connsiteX36" fmla="*/ 2091373 w 2153315"/>
                <a:gd name="connsiteY36" fmla="*/ 461799 h 4285411"/>
                <a:gd name="connsiteX37" fmla="*/ 2151201 w 2153315"/>
                <a:gd name="connsiteY37" fmla="*/ 659443 h 4285411"/>
                <a:gd name="connsiteX38" fmla="*/ 2153315 w 2153315"/>
                <a:gd name="connsiteY38" fmla="*/ 713763 h 4285411"/>
                <a:gd name="connsiteX39" fmla="*/ 2143397 w 2153315"/>
                <a:gd name="connsiteY39" fmla="*/ 717959 h 4285411"/>
                <a:gd name="connsiteX40" fmla="*/ 1993277 w 2153315"/>
                <a:gd name="connsiteY40" fmla="*/ 653359 h 4285411"/>
                <a:gd name="connsiteX41" fmla="*/ 2049615 w 2153315"/>
                <a:gd name="connsiteY41" fmla="*/ 800703 h 4285411"/>
                <a:gd name="connsiteX42" fmla="*/ 1715925 w 2153315"/>
                <a:gd name="connsiteY42" fmla="*/ 1008719 h 4285411"/>
                <a:gd name="connsiteX43" fmla="*/ 1780929 w 2153315"/>
                <a:gd name="connsiteY43" fmla="*/ 779035 h 4285411"/>
                <a:gd name="connsiteX44" fmla="*/ 1715925 w 2153315"/>
                <a:gd name="connsiteY44" fmla="*/ 640359 h 4285411"/>
                <a:gd name="connsiteX45" fmla="*/ 1772261 w 2153315"/>
                <a:gd name="connsiteY45" fmla="*/ 514683 h 4285411"/>
                <a:gd name="connsiteX46" fmla="*/ 1702925 w 2153315"/>
                <a:gd name="connsiteY46" fmla="*/ 380339 h 4285411"/>
                <a:gd name="connsiteX47" fmla="*/ 1568581 w 2153315"/>
                <a:gd name="connsiteY47" fmla="*/ 649027 h 4285411"/>
                <a:gd name="connsiteX48" fmla="*/ 1711591 w 2153315"/>
                <a:gd name="connsiteY48" fmla="*/ 813703 h 4285411"/>
                <a:gd name="connsiteX49" fmla="*/ 1572913 w 2153315"/>
                <a:gd name="connsiteY49" fmla="*/ 887375 h 4285411"/>
                <a:gd name="connsiteX50" fmla="*/ 1516577 w 2153315"/>
                <a:gd name="connsiteY50" fmla="*/ 826705 h 4285411"/>
                <a:gd name="connsiteX51" fmla="*/ 1343231 w 2153315"/>
                <a:gd name="connsiteY51" fmla="*/ 826705 h 4285411"/>
                <a:gd name="connsiteX52" fmla="*/ 1317229 w 2153315"/>
                <a:gd name="connsiteY52" fmla="*/ 662027 h 4285411"/>
                <a:gd name="connsiteX53" fmla="*/ 1429905 w 2153315"/>
                <a:gd name="connsiteY53" fmla="*/ 501683 h 4285411"/>
                <a:gd name="connsiteX54" fmla="*/ 1304229 w 2153315"/>
                <a:gd name="connsiteY54" fmla="*/ 328335 h 4285411"/>
                <a:gd name="connsiteX55" fmla="*/ 1317229 w 2153315"/>
                <a:gd name="connsiteY55" fmla="*/ 63983 h 4285411"/>
                <a:gd name="connsiteX56" fmla="*/ 1367371 w 2153315"/>
                <a:gd name="connsiteY56" fmla="*/ 8051 h 4285411"/>
                <a:gd name="connsiteX57" fmla="*/ 1368317 w 2153315"/>
                <a:gd name="connsiteY57" fmla="*/ 7373 h 4285411"/>
                <a:gd name="connsiteX58" fmla="*/ 1377517 w 2153315"/>
                <a:gd name="connsiteY58" fmla="*/ 6123 h 4285411"/>
                <a:gd name="connsiteX59" fmla="*/ 1510347 w 2153315"/>
                <a:gd name="connsiteY59" fmla="*/ 135 h 428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153315" h="4285411">
                  <a:moveTo>
                    <a:pt x="176637" y="4165093"/>
                  </a:moveTo>
                  <a:cubicBezTo>
                    <a:pt x="181711" y="4165409"/>
                    <a:pt x="185063" y="4166323"/>
                    <a:pt x="186146" y="4167949"/>
                  </a:cubicBezTo>
                  <a:cubicBezTo>
                    <a:pt x="194813" y="4180951"/>
                    <a:pt x="99473" y="4278457"/>
                    <a:pt x="69138" y="4284957"/>
                  </a:cubicBezTo>
                  <a:cubicBezTo>
                    <a:pt x="38803" y="4291457"/>
                    <a:pt x="-15368" y="4226453"/>
                    <a:pt x="4133" y="4206951"/>
                  </a:cubicBezTo>
                  <a:cubicBezTo>
                    <a:pt x="21196" y="4189889"/>
                    <a:pt x="141117" y="4162869"/>
                    <a:pt x="176637" y="4165093"/>
                  </a:cubicBezTo>
                  <a:close/>
                  <a:moveTo>
                    <a:pt x="352450" y="3784421"/>
                  </a:moveTo>
                  <a:cubicBezTo>
                    <a:pt x="362562" y="3787309"/>
                    <a:pt x="373577" y="3795977"/>
                    <a:pt x="381161" y="3803923"/>
                  </a:cubicBezTo>
                  <a:cubicBezTo>
                    <a:pt x="396329" y="3819811"/>
                    <a:pt x="441109" y="3877595"/>
                    <a:pt x="433164" y="3907931"/>
                  </a:cubicBezTo>
                  <a:cubicBezTo>
                    <a:pt x="425219" y="3938267"/>
                    <a:pt x="350824" y="4003993"/>
                    <a:pt x="333490" y="3985935"/>
                  </a:cubicBezTo>
                  <a:cubicBezTo>
                    <a:pt x="316156" y="3967879"/>
                    <a:pt x="321212" y="3829925"/>
                    <a:pt x="329157" y="3799589"/>
                  </a:cubicBezTo>
                  <a:cubicBezTo>
                    <a:pt x="333130" y="3784421"/>
                    <a:pt x="342339" y="3781531"/>
                    <a:pt x="352450" y="3784421"/>
                  </a:cubicBezTo>
                  <a:close/>
                  <a:moveTo>
                    <a:pt x="862635" y="3282529"/>
                  </a:moveTo>
                  <a:cubicBezTo>
                    <a:pt x="908917" y="3284157"/>
                    <a:pt x="967287" y="3294719"/>
                    <a:pt x="961869" y="3314219"/>
                  </a:cubicBezTo>
                  <a:cubicBezTo>
                    <a:pt x="954647" y="3340223"/>
                    <a:pt x="834027" y="3390059"/>
                    <a:pt x="779857" y="3439895"/>
                  </a:cubicBezTo>
                  <a:cubicBezTo>
                    <a:pt x="725685" y="3489733"/>
                    <a:pt x="680905" y="3607463"/>
                    <a:pt x="636846" y="3613243"/>
                  </a:cubicBezTo>
                  <a:cubicBezTo>
                    <a:pt x="592787" y="3619019"/>
                    <a:pt x="501058" y="3518623"/>
                    <a:pt x="515504" y="3474565"/>
                  </a:cubicBezTo>
                  <a:cubicBezTo>
                    <a:pt x="529950" y="3430507"/>
                    <a:pt x="675127" y="3376335"/>
                    <a:pt x="723519" y="3348889"/>
                  </a:cubicBezTo>
                  <a:cubicBezTo>
                    <a:pt x="771911" y="3321443"/>
                    <a:pt x="783469" y="3289663"/>
                    <a:pt x="823193" y="3283883"/>
                  </a:cubicBezTo>
                  <a:cubicBezTo>
                    <a:pt x="833125" y="3282439"/>
                    <a:pt x="847209" y="3281987"/>
                    <a:pt x="862635" y="3282529"/>
                  </a:cubicBezTo>
                  <a:close/>
                  <a:moveTo>
                    <a:pt x="1572913" y="1515755"/>
                  </a:moveTo>
                  <a:cubicBezTo>
                    <a:pt x="1609029" y="1516479"/>
                    <a:pt x="1668255" y="1559091"/>
                    <a:pt x="1676921" y="1589427"/>
                  </a:cubicBezTo>
                  <a:cubicBezTo>
                    <a:pt x="1685589" y="1619763"/>
                    <a:pt x="1661033" y="1687657"/>
                    <a:pt x="1633585" y="1710771"/>
                  </a:cubicBezTo>
                  <a:cubicBezTo>
                    <a:pt x="1606139" y="1733883"/>
                    <a:pt x="1541133" y="1749051"/>
                    <a:pt x="1512243" y="1728103"/>
                  </a:cubicBezTo>
                  <a:cubicBezTo>
                    <a:pt x="1483353" y="1707159"/>
                    <a:pt x="1450127" y="1620485"/>
                    <a:pt x="1460239" y="1585095"/>
                  </a:cubicBezTo>
                  <a:cubicBezTo>
                    <a:pt x="1470351" y="1549703"/>
                    <a:pt x="1536801" y="1515035"/>
                    <a:pt x="1572913" y="1515755"/>
                  </a:cubicBezTo>
                  <a:close/>
                  <a:moveTo>
                    <a:pt x="1971609" y="1190731"/>
                  </a:moveTo>
                  <a:cubicBezTo>
                    <a:pt x="1991833" y="1177731"/>
                    <a:pt x="2012781" y="1235513"/>
                    <a:pt x="2006279" y="1277405"/>
                  </a:cubicBezTo>
                  <a:cubicBezTo>
                    <a:pt x="1999779" y="1319297"/>
                    <a:pt x="1947053" y="1407415"/>
                    <a:pt x="1932607" y="1455083"/>
                  </a:cubicBezTo>
                  <a:cubicBezTo>
                    <a:pt x="1918161" y="1502755"/>
                    <a:pt x="1934051" y="1536703"/>
                    <a:pt x="1919605" y="1563427"/>
                  </a:cubicBezTo>
                  <a:cubicBezTo>
                    <a:pt x="1905161" y="1590151"/>
                    <a:pt x="1859657" y="1622651"/>
                    <a:pt x="1845933" y="1615429"/>
                  </a:cubicBezTo>
                  <a:cubicBezTo>
                    <a:pt x="1832211" y="1608207"/>
                    <a:pt x="1830765" y="1549703"/>
                    <a:pt x="1837267" y="1520089"/>
                  </a:cubicBezTo>
                  <a:cubicBezTo>
                    <a:pt x="1843767" y="1490475"/>
                    <a:pt x="1876993" y="1465195"/>
                    <a:pt x="1884937" y="1437751"/>
                  </a:cubicBezTo>
                  <a:cubicBezTo>
                    <a:pt x="1892881" y="1410303"/>
                    <a:pt x="1870491" y="1396581"/>
                    <a:pt x="1884937" y="1355411"/>
                  </a:cubicBezTo>
                  <a:cubicBezTo>
                    <a:pt x="1899383" y="1314241"/>
                    <a:pt x="1951385" y="1203733"/>
                    <a:pt x="1971609" y="1190731"/>
                  </a:cubicBezTo>
                  <a:close/>
                  <a:moveTo>
                    <a:pt x="1510347" y="135"/>
                  </a:moveTo>
                  <a:cubicBezTo>
                    <a:pt x="1598255" y="1623"/>
                    <a:pt x="1682987" y="15711"/>
                    <a:pt x="1753233" y="52223"/>
                  </a:cubicBezTo>
                  <a:cubicBezTo>
                    <a:pt x="1893729" y="125249"/>
                    <a:pt x="2026285" y="326067"/>
                    <a:pt x="2091373" y="461799"/>
                  </a:cubicBezTo>
                  <a:cubicBezTo>
                    <a:pt x="2123917" y="529665"/>
                    <a:pt x="2143165" y="593759"/>
                    <a:pt x="2151201" y="659443"/>
                  </a:cubicBezTo>
                  <a:lnTo>
                    <a:pt x="2153315" y="713763"/>
                  </a:lnTo>
                  <a:lnTo>
                    <a:pt x="2143397" y="717959"/>
                  </a:lnTo>
                  <a:cubicBezTo>
                    <a:pt x="2081169" y="725677"/>
                    <a:pt x="2012237" y="637107"/>
                    <a:pt x="1993277" y="653359"/>
                  </a:cubicBezTo>
                  <a:cubicBezTo>
                    <a:pt x="1967997" y="675027"/>
                    <a:pt x="2095841" y="741475"/>
                    <a:pt x="2049615" y="800703"/>
                  </a:cubicBezTo>
                  <a:cubicBezTo>
                    <a:pt x="2003389" y="859931"/>
                    <a:pt x="1760705" y="1012331"/>
                    <a:pt x="1715925" y="1008719"/>
                  </a:cubicBezTo>
                  <a:cubicBezTo>
                    <a:pt x="1671143" y="1005107"/>
                    <a:pt x="1780929" y="840427"/>
                    <a:pt x="1780929" y="779035"/>
                  </a:cubicBezTo>
                  <a:cubicBezTo>
                    <a:pt x="1780929" y="717643"/>
                    <a:pt x="1717369" y="684417"/>
                    <a:pt x="1715925" y="640359"/>
                  </a:cubicBezTo>
                  <a:cubicBezTo>
                    <a:pt x="1714479" y="596299"/>
                    <a:pt x="1774429" y="558019"/>
                    <a:pt x="1772261" y="514683"/>
                  </a:cubicBezTo>
                  <a:cubicBezTo>
                    <a:pt x="1770095" y="471347"/>
                    <a:pt x="1736871" y="357949"/>
                    <a:pt x="1702925" y="380339"/>
                  </a:cubicBezTo>
                  <a:cubicBezTo>
                    <a:pt x="1668977" y="402729"/>
                    <a:pt x="1567137" y="576799"/>
                    <a:pt x="1568581" y="649027"/>
                  </a:cubicBezTo>
                  <a:cubicBezTo>
                    <a:pt x="1570025" y="721253"/>
                    <a:pt x="1710869" y="773979"/>
                    <a:pt x="1711591" y="813703"/>
                  </a:cubicBezTo>
                  <a:cubicBezTo>
                    <a:pt x="1712313" y="853429"/>
                    <a:pt x="1605417" y="885209"/>
                    <a:pt x="1572913" y="887375"/>
                  </a:cubicBezTo>
                  <a:cubicBezTo>
                    <a:pt x="1540413" y="889543"/>
                    <a:pt x="1554857" y="836817"/>
                    <a:pt x="1516577" y="826705"/>
                  </a:cubicBezTo>
                  <a:cubicBezTo>
                    <a:pt x="1478297" y="816593"/>
                    <a:pt x="1376457" y="854151"/>
                    <a:pt x="1343231" y="826705"/>
                  </a:cubicBezTo>
                  <a:cubicBezTo>
                    <a:pt x="1310005" y="799259"/>
                    <a:pt x="1302785" y="716197"/>
                    <a:pt x="1317229" y="662027"/>
                  </a:cubicBezTo>
                  <a:cubicBezTo>
                    <a:pt x="1331673" y="607857"/>
                    <a:pt x="1432071" y="557297"/>
                    <a:pt x="1429905" y="501683"/>
                  </a:cubicBezTo>
                  <a:cubicBezTo>
                    <a:pt x="1427737" y="446067"/>
                    <a:pt x="1323007" y="401287"/>
                    <a:pt x="1304229" y="328335"/>
                  </a:cubicBezTo>
                  <a:cubicBezTo>
                    <a:pt x="1285449" y="255387"/>
                    <a:pt x="1273169" y="143433"/>
                    <a:pt x="1317229" y="63983"/>
                  </a:cubicBezTo>
                  <a:cubicBezTo>
                    <a:pt x="1328245" y="44121"/>
                    <a:pt x="1346031" y="25703"/>
                    <a:pt x="1367371" y="8051"/>
                  </a:cubicBezTo>
                  <a:lnTo>
                    <a:pt x="1368317" y="7373"/>
                  </a:lnTo>
                  <a:lnTo>
                    <a:pt x="1377517" y="6123"/>
                  </a:lnTo>
                  <a:cubicBezTo>
                    <a:pt x="1421647" y="1795"/>
                    <a:pt x="1466393" y="-611"/>
                    <a:pt x="1510347" y="13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6" name="フリーフォーム: 図形 785">
              <a:extLst>
                <a:ext uri="{FF2B5EF4-FFF2-40B4-BE49-F238E27FC236}">
                  <a16:creationId xmlns:a16="http://schemas.microsoft.com/office/drawing/2014/main" id="{CDF2E319-577B-6AF4-5BD2-B44113A9E852}"/>
                </a:ext>
              </a:extLst>
            </p:cNvPr>
            <p:cNvSpPr/>
            <p:nvPr/>
          </p:nvSpPr>
          <p:spPr>
            <a:xfrm>
              <a:off x="17808252" y="23155838"/>
              <a:ext cx="903738" cy="1342014"/>
            </a:xfrm>
            <a:custGeom>
              <a:avLst/>
              <a:gdLst>
                <a:gd name="connsiteX0" fmla="*/ 568712 w 903738"/>
                <a:gd name="connsiteY0" fmla="*/ 702 h 1342014"/>
                <a:gd name="connsiteX1" fmla="*/ 886398 w 903738"/>
                <a:gd name="connsiteY1" fmla="*/ 23556 h 1342014"/>
                <a:gd name="connsiteX2" fmla="*/ 903738 w 903738"/>
                <a:gd name="connsiteY2" fmla="*/ 27580 h 1342014"/>
                <a:gd name="connsiteX3" fmla="*/ 882404 w 903738"/>
                <a:gd name="connsiteY3" fmla="*/ 69882 h 1342014"/>
                <a:gd name="connsiteX4" fmla="*/ 631426 w 903738"/>
                <a:gd name="connsiteY4" fmla="*/ 527554 h 1342014"/>
                <a:gd name="connsiteX5" fmla="*/ 427744 w 903738"/>
                <a:gd name="connsiteY5" fmla="*/ 1298946 h 1342014"/>
                <a:gd name="connsiteX6" fmla="*/ 400142 w 903738"/>
                <a:gd name="connsiteY6" fmla="*/ 1333394 h 1342014"/>
                <a:gd name="connsiteX7" fmla="*/ 379766 w 903738"/>
                <a:gd name="connsiteY7" fmla="*/ 1342014 h 1342014"/>
                <a:gd name="connsiteX8" fmla="*/ 377652 w 903738"/>
                <a:gd name="connsiteY8" fmla="*/ 1287694 h 1342014"/>
                <a:gd name="connsiteX9" fmla="*/ 317824 w 903738"/>
                <a:gd name="connsiteY9" fmla="*/ 1090050 h 1342014"/>
                <a:gd name="connsiteX10" fmla="*/ 31882 w 903738"/>
                <a:gd name="connsiteY10" fmla="*/ 713472 h 1342014"/>
                <a:gd name="connsiteX11" fmla="*/ 0 w 903738"/>
                <a:gd name="connsiteY11" fmla="*/ 693316 h 1342014"/>
                <a:gd name="connsiteX12" fmla="*/ 13916 w 903738"/>
                <a:gd name="connsiteY12" fmla="*/ 682374 h 1342014"/>
                <a:gd name="connsiteX13" fmla="*/ 227336 w 903738"/>
                <a:gd name="connsiteY13" fmla="*/ 566174 h 1342014"/>
                <a:gd name="connsiteX14" fmla="*/ 193998 w 903738"/>
                <a:gd name="connsiteY14" fmla="*/ 351862 h 1342014"/>
                <a:gd name="connsiteX15" fmla="*/ 408312 w 903738"/>
                <a:gd name="connsiteY15" fmla="*/ 18486 h 1342014"/>
                <a:gd name="connsiteX16" fmla="*/ 568712 w 903738"/>
                <a:gd name="connsiteY16" fmla="*/ 702 h 1342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3738" h="1342014">
                  <a:moveTo>
                    <a:pt x="568712" y="702"/>
                  </a:moveTo>
                  <a:cubicBezTo>
                    <a:pt x="665244" y="-2312"/>
                    <a:pt x="780224" y="4218"/>
                    <a:pt x="886398" y="23556"/>
                  </a:cubicBezTo>
                  <a:lnTo>
                    <a:pt x="903738" y="27580"/>
                  </a:lnTo>
                  <a:lnTo>
                    <a:pt x="882404" y="69882"/>
                  </a:lnTo>
                  <a:cubicBezTo>
                    <a:pt x="813574" y="194812"/>
                    <a:pt x="694264" y="360168"/>
                    <a:pt x="631426" y="527554"/>
                  </a:cubicBezTo>
                  <a:cubicBezTo>
                    <a:pt x="547642" y="750738"/>
                    <a:pt x="496360" y="1173270"/>
                    <a:pt x="427744" y="1298946"/>
                  </a:cubicBezTo>
                  <a:cubicBezTo>
                    <a:pt x="419168" y="1314656"/>
                    <a:pt x="409880" y="1325828"/>
                    <a:pt x="400142" y="1333394"/>
                  </a:cubicBezTo>
                  <a:lnTo>
                    <a:pt x="379766" y="1342014"/>
                  </a:lnTo>
                  <a:lnTo>
                    <a:pt x="377652" y="1287694"/>
                  </a:lnTo>
                  <a:cubicBezTo>
                    <a:pt x="369616" y="1222010"/>
                    <a:pt x="350368" y="1157916"/>
                    <a:pt x="317824" y="1090050"/>
                  </a:cubicBezTo>
                  <a:cubicBezTo>
                    <a:pt x="260872" y="971284"/>
                    <a:pt x="152264" y="802688"/>
                    <a:pt x="31882" y="713472"/>
                  </a:cubicBezTo>
                  <a:lnTo>
                    <a:pt x="0" y="693316"/>
                  </a:lnTo>
                  <a:lnTo>
                    <a:pt x="13916" y="682374"/>
                  </a:lnTo>
                  <a:cubicBezTo>
                    <a:pt x="85502" y="636720"/>
                    <a:pt x="198166" y="614396"/>
                    <a:pt x="227336" y="566174"/>
                  </a:cubicBezTo>
                  <a:cubicBezTo>
                    <a:pt x="266230" y="501882"/>
                    <a:pt x="163836" y="443142"/>
                    <a:pt x="193998" y="351862"/>
                  </a:cubicBezTo>
                  <a:cubicBezTo>
                    <a:pt x="224160" y="260582"/>
                    <a:pt x="248768" y="56586"/>
                    <a:pt x="408312" y="18486"/>
                  </a:cubicBezTo>
                  <a:cubicBezTo>
                    <a:pt x="448198" y="8962"/>
                    <a:pt x="504356" y="2710"/>
                    <a:pt x="568712" y="702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7" name="フリーフォーム: 図形 786">
              <a:extLst>
                <a:ext uri="{FF2B5EF4-FFF2-40B4-BE49-F238E27FC236}">
                  <a16:creationId xmlns:a16="http://schemas.microsoft.com/office/drawing/2014/main" id="{E870B6F1-89E4-4432-5244-5CD09D96BA16}"/>
                </a:ext>
              </a:extLst>
            </p:cNvPr>
            <p:cNvSpPr/>
            <p:nvPr/>
          </p:nvSpPr>
          <p:spPr>
            <a:xfrm>
              <a:off x="17012150" y="22484486"/>
              <a:ext cx="605396" cy="528990"/>
            </a:xfrm>
            <a:custGeom>
              <a:avLst/>
              <a:gdLst>
                <a:gd name="connsiteX0" fmla="*/ 249564 w 605396"/>
                <a:gd name="connsiteY0" fmla="*/ 0 h 528990"/>
                <a:gd name="connsiteX1" fmla="*/ 282126 w 605396"/>
                <a:gd name="connsiteY1" fmla="*/ 54938 h 528990"/>
                <a:gd name="connsiteX2" fmla="*/ 328114 w 605396"/>
                <a:gd name="connsiteY2" fmla="*/ 104052 h 528990"/>
                <a:gd name="connsiteX3" fmla="*/ 604338 w 605396"/>
                <a:gd name="connsiteY3" fmla="*/ 199302 h 528990"/>
                <a:gd name="connsiteX4" fmla="*/ 466262 w 605396"/>
                <a:gd name="connsiteY4" fmla="*/ 376446 h 528990"/>
                <a:gd name="connsiteX5" fmla="*/ 449458 w 605396"/>
                <a:gd name="connsiteY5" fmla="*/ 395646 h 528990"/>
                <a:gd name="connsiteX6" fmla="*/ 447234 w 605396"/>
                <a:gd name="connsiteY6" fmla="*/ 392582 h 528990"/>
                <a:gd name="connsiteX7" fmla="*/ 430788 w 605396"/>
                <a:gd name="connsiteY7" fmla="*/ 379848 h 528990"/>
                <a:gd name="connsiteX8" fmla="*/ 317918 w 605396"/>
                <a:gd name="connsiteY8" fmla="*/ 517722 h 528990"/>
                <a:gd name="connsiteX9" fmla="*/ 318016 w 605396"/>
                <a:gd name="connsiteY9" fmla="*/ 528990 h 528990"/>
                <a:gd name="connsiteX10" fmla="*/ 315410 w 605396"/>
                <a:gd name="connsiteY10" fmla="*/ 527384 h 528990"/>
                <a:gd name="connsiteX11" fmla="*/ 42362 w 605396"/>
                <a:gd name="connsiteY11" fmla="*/ 323126 h 528990"/>
                <a:gd name="connsiteX12" fmla="*/ 1882 w 605396"/>
                <a:gd name="connsiteY12" fmla="*/ 106134 h 528990"/>
                <a:gd name="connsiteX13" fmla="*/ 0 w 605396"/>
                <a:gd name="connsiteY13" fmla="*/ 84048 h 528990"/>
                <a:gd name="connsiteX14" fmla="*/ 79762 w 605396"/>
                <a:gd name="connsiteY14" fmla="*/ 37490 h 528990"/>
                <a:gd name="connsiteX15" fmla="*/ 167518 w 605396"/>
                <a:gd name="connsiteY15" fmla="*/ 9862 h 528990"/>
                <a:gd name="connsiteX16" fmla="*/ 249564 w 605396"/>
                <a:gd name="connsiteY16" fmla="*/ 0 h 52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05396" h="528990">
                  <a:moveTo>
                    <a:pt x="249564" y="0"/>
                  </a:moveTo>
                  <a:lnTo>
                    <a:pt x="282126" y="54938"/>
                  </a:lnTo>
                  <a:cubicBezTo>
                    <a:pt x="295570" y="74038"/>
                    <a:pt x="310650" y="91154"/>
                    <a:pt x="328114" y="104052"/>
                  </a:cubicBezTo>
                  <a:cubicBezTo>
                    <a:pt x="397962" y="155646"/>
                    <a:pt x="588462" y="144534"/>
                    <a:pt x="604338" y="199302"/>
                  </a:cubicBezTo>
                  <a:cubicBezTo>
                    <a:pt x="616246" y="240378"/>
                    <a:pt x="525014" y="314496"/>
                    <a:pt x="466262" y="376446"/>
                  </a:cubicBezTo>
                  <a:lnTo>
                    <a:pt x="449458" y="395646"/>
                  </a:lnTo>
                  <a:lnTo>
                    <a:pt x="447234" y="392582"/>
                  </a:lnTo>
                  <a:cubicBezTo>
                    <a:pt x="441532" y="386246"/>
                    <a:pt x="436024" y="381834"/>
                    <a:pt x="430788" y="379848"/>
                  </a:cubicBezTo>
                  <a:cubicBezTo>
                    <a:pt x="394132" y="365944"/>
                    <a:pt x="326510" y="459322"/>
                    <a:pt x="317918" y="517722"/>
                  </a:cubicBezTo>
                  <a:lnTo>
                    <a:pt x="318016" y="528990"/>
                  </a:lnTo>
                  <a:lnTo>
                    <a:pt x="315410" y="527384"/>
                  </a:lnTo>
                  <a:cubicBezTo>
                    <a:pt x="233358" y="479050"/>
                    <a:pt x="101398" y="412026"/>
                    <a:pt x="42362" y="323126"/>
                  </a:cubicBezTo>
                  <a:cubicBezTo>
                    <a:pt x="8628" y="272326"/>
                    <a:pt x="6842" y="185212"/>
                    <a:pt x="1882" y="106134"/>
                  </a:cubicBezTo>
                  <a:lnTo>
                    <a:pt x="0" y="84048"/>
                  </a:lnTo>
                  <a:lnTo>
                    <a:pt x="79762" y="37490"/>
                  </a:lnTo>
                  <a:cubicBezTo>
                    <a:pt x="105584" y="23946"/>
                    <a:pt x="135604" y="15596"/>
                    <a:pt x="167518" y="9862"/>
                  </a:cubicBezTo>
                  <a:lnTo>
                    <a:pt x="249564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8" name="フリーフォーム: 図形 787">
              <a:extLst>
                <a:ext uri="{FF2B5EF4-FFF2-40B4-BE49-F238E27FC236}">
                  <a16:creationId xmlns:a16="http://schemas.microsoft.com/office/drawing/2014/main" id="{899AD436-FCCD-6240-169B-DDCFABB2DD49}"/>
                </a:ext>
              </a:extLst>
            </p:cNvPr>
            <p:cNvSpPr/>
            <p:nvPr/>
          </p:nvSpPr>
          <p:spPr>
            <a:xfrm>
              <a:off x="17302282" y="22868320"/>
              <a:ext cx="922512" cy="980835"/>
            </a:xfrm>
            <a:custGeom>
              <a:avLst/>
              <a:gdLst>
                <a:gd name="connsiteX0" fmla="*/ 714256 w 922512"/>
                <a:gd name="connsiteY0" fmla="*/ 1205 h 980835"/>
                <a:gd name="connsiteX1" fmla="*/ 861894 w 922512"/>
                <a:gd name="connsiteY1" fmla="*/ 101219 h 980835"/>
                <a:gd name="connsiteX2" fmla="*/ 921424 w 922512"/>
                <a:gd name="connsiteY2" fmla="*/ 297969 h 980835"/>
                <a:gd name="connsiteX3" fmla="*/ 922512 w 922512"/>
                <a:gd name="connsiteY3" fmla="*/ 304445 h 980835"/>
                <a:gd name="connsiteX4" fmla="*/ 914282 w 922512"/>
                <a:gd name="connsiteY4" fmla="*/ 306005 h 980835"/>
                <a:gd name="connsiteX5" fmla="*/ 699968 w 922512"/>
                <a:gd name="connsiteY5" fmla="*/ 639381 h 980835"/>
                <a:gd name="connsiteX6" fmla="*/ 733306 w 922512"/>
                <a:gd name="connsiteY6" fmla="*/ 853693 h 980835"/>
                <a:gd name="connsiteX7" fmla="*/ 519886 w 922512"/>
                <a:gd name="connsiteY7" fmla="*/ 969893 h 980835"/>
                <a:gd name="connsiteX8" fmla="*/ 505970 w 922512"/>
                <a:gd name="connsiteY8" fmla="*/ 980835 h 980835"/>
                <a:gd name="connsiteX9" fmla="*/ 485654 w 922512"/>
                <a:gd name="connsiteY9" fmla="*/ 967993 h 980835"/>
                <a:gd name="connsiteX10" fmla="*/ 109938 w 922512"/>
                <a:gd name="connsiteY10" fmla="*/ 921893 h 980835"/>
                <a:gd name="connsiteX11" fmla="*/ 100738 w 922512"/>
                <a:gd name="connsiteY11" fmla="*/ 923143 h 980835"/>
                <a:gd name="connsiteX12" fmla="*/ 171262 w 922512"/>
                <a:gd name="connsiteY12" fmla="*/ 872495 h 980835"/>
                <a:gd name="connsiteX13" fmla="*/ 301002 w 922512"/>
                <a:gd name="connsiteY13" fmla="*/ 767405 h 980835"/>
                <a:gd name="connsiteX14" fmla="*/ 379006 w 922512"/>
                <a:gd name="connsiteY14" fmla="*/ 520385 h 980835"/>
                <a:gd name="connsiteX15" fmla="*/ 227330 w 922512"/>
                <a:gd name="connsiteY15" fmla="*/ 685065 h 980835"/>
                <a:gd name="connsiteX16" fmla="*/ 1980 w 922512"/>
                <a:gd name="connsiteY16" fmla="*/ 637395 h 980835"/>
                <a:gd name="connsiteX17" fmla="*/ 366006 w 922512"/>
                <a:gd name="connsiteY17" fmla="*/ 407711 h 980835"/>
                <a:gd name="connsiteX18" fmla="*/ 279334 w 922512"/>
                <a:gd name="connsiteY18" fmla="*/ 251701 h 980835"/>
                <a:gd name="connsiteX19" fmla="*/ 256178 w 922512"/>
                <a:gd name="connsiteY19" fmla="*/ 203987 h 980835"/>
                <a:gd name="connsiteX20" fmla="*/ 236396 w 922512"/>
                <a:gd name="connsiteY20" fmla="*/ 159299 h 980835"/>
                <a:gd name="connsiteX21" fmla="*/ 243662 w 922512"/>
                <a:gd name="connsiteY21" fmla="*/ 153607 h 980835"/>
                <a:gd name="connsiteX22" fmla="*/ 438030 w 922512"/>
                <a:gd name="connsiteY22" fmla="*/ 20257 h 980835"/>
                <a:gd name="connsiteX23" fmla="*/ 652342 w 922512"/>
                <a:gd name="connsiteY23" fmla="*/ 139319 h 980835"/>
                <a:gd name="connsiteX24" fmla="*/ 714256 w 922512"/>
                <a:gd name="connsiteY24" fmla="*/ 1205 h 980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22512" h="980835">
                  <a:moveTo>
                    <a:pt x="714256" y="1205"/>
                  </a:moveTo>
                  <a:cubicBezTo>
                    <a:pt x="749182" y="-5143"/>
                    <a:pt x="822998" y="11525"/>
                    <a:pt x="861894" y="101219"/>
                  </a:cubicBezTo>
                  <a:cubicBezTo>
                    <a:pt x="881340" y="146065"/>
                    <a:pt x="904160" y="218297"/>
                    <a:pt x="921424" y="297969"/>
                  </a:cubicBezTo>
                  <a:lnTo>
                    <a:pt x="922512" y="304445"/>
                  </a:lnTo>
                  <a:lnTo>
                    <a:pt x="914282" y="306005"/>
                  </a:lnTo>
                  <a:cubicBezTo>
                    <a:pt x="754738" y="344105"/>
                    <a:pt x="730130" y="548101"/>
                    <a:pt x="699968" y="639381"/>
                  </a:cubicBezTo>
                  <a:cubicBezTo>
                    <a:pt x="669806" y="730661"/>
                    <a:pt x="772200" y="789401"/>
                    <a:pt x="733306" y="853693"/>
                  </a:cubicBezTo>
                  <a:cubicBezTo>
                    <a:pt x="704136" y="901915"/>
                    <a:pt x="591472" y="924239"/>
                    <a:pt x="519886" y="969893"/>
                  </a:cubicBezTo>
                  <a:lnTo>
                    <a:pt x="505970" y="980835"/>
                  </a:lnTo>
                  <a:lnTo>
                    <a:pt x="485654" y="967993"/>
                  </a:lnTo>
                  <a:cubicBezTo>
                    <a:pt x="380286" y="913225"/>
                    <a:pt x="242322" y="908909"/>
                    <a:pt x="109938" y="921893"/>
                  </a:cubicBezTo>
                  <a:lnTo>
                    <a:pt x="100738" y="923143"/>
                  </a:lnTo>
                  <a:lnTo>
                    <a:pt x="171262" y="872495"/>
                  </a:lnTo>
                  <a:cubicBezTo>
                    <a:pt x="221732" y="838909"/>
                    <a:pt x="273554" y="805685"/>
                    <a:pt x="301002" y="767405"/>
                  </a:cubicBezTo>
                  <a:cubicBezTo>
                    <a:pt x="355894" y="690843"/>
                    <a:pt x="391286" y="534109"/>
                    <a:pt x="379006" y="520385"/>
                  </a:cubicBezTo>
                  <a:cubicBezTo>
                    <a:pt x="366728" y="506663"/>
                    <a:pt x="290166" y="665565"/>
                    <a:pt x="227330" y="685065"/>
                  </a:cubicBezTo>
                  <a:cubicBezTo>
                    <a:pt x="164490" y="704567"/>
                    <a:pt x="-21134" y="683621"/>
                    <a:pt x="1980" y="637395"/>
                  </a:cubicBezTo>
                  <a:cubicBezTo>
                    <a:pt x="25094" y="591169"/>
                    <a:pt x="319780" y="471993"/>
                    <a:pt x="366006" y="407711"/>
                  </a:cubicBezTo>
                  <a:cubicBezTo>
                    <a:pt x="412232" y="343429"/>
                    <a:pt x="316890" y="320317"/>
                    <a:pt x="279334" y="251701"/>
                  </a:cubicBezTo>
                  <a:cubicBezTo>
                    <a:pt x="272292" y="238835"/>
                    <a:pt x="264488" y="222365"/>
                    <a:pt x="256178" y="203987"/>
                  </a:cubicBezTo>
                  <a:lnTo>
                    <a:pt x="236396" y="159299"/>
                  </a:lnTo>
                  <a:lnTo>
                    <a:pt x="243662" y="153607"/>
                  </a:lnTo>
                  <a:cubicBezTo>
                    <a:pt x="316190" y="94273"/>
                    <a:pt x="386834" y="30179"/>
                    <a:pt x="438030" y="20257"/>
                  </a:cubicBezTo>
                  <a:cubicBezTo>
                    <a:pt x="540426" y="413"/>
                    <a:pt x="606306" y="142493"/>
                    <a:pt x="652342" y="139319"/>
                  </a:cubicBezTo>
                  <a:cubicBezTo>
                    <a:pt x="698380" y="136145"/>
                    <a:pt x="679330" y="7557"/>
                    <a:pt x="714256" y="120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9" name="フリーフォーム: 図形 788">
              <a:extLst>
                <a:ext uri="{FF2B5EF4-FFF2-40B4-BE49-F238E27FC236}">
                  <a16:creationId xmlns:a16="http://schemas.microsoft.com/office/drawing/2014/main" id="{39A8C7A3-CF7F-7A42-11A3-A476691AA195}"/>
                </a:ext>
              </a:extLst>
            </p:cNvPr>
            <p:cNvSpPr/>
            <p:nvPr/>
          </p:nvSpPr>
          <p:spPr>
            <a:xfrm>
              <a:off x="17879284" y="22378884"/>
              <a:ext cx="864215" cy="804535"/>
            </a:xfrm>
            <a:custGeom>
              <a:avLst/>
              <a:gdLst>
                <a:gd name="connsiteX0" fmla="*/ 517056 w 864215"/>
                <a:gd name="connsiteY0" fmla="*/ 81 h 804535"/>
                <a:gd name="connsiteX1" fmla="*/ 651400 w 864215"/>
                <a:gd name="connsiteY1" fmla="*/ 73753 h 804535"/>
                <a:gd name="connsiteX2" fmla="*/ 655734 w 864215"/>
                <a:gd name="connsiteY2" fmla="*/ 203763 h 804535"/>
                <a:gd name="connsiteX3" fmla="*/ 486722 w 864215"/>
                <a:gd name="connsiteY3" fmla="*/ 372777 h 804535"/>
                <a:gd name="connsiteX4" fmla="*/ 772744 w 864215"/>
                <a:gd name="connsiteY4" fmla="*/ 450781 h 804535"/>
                <a:gd name="connsiteX5" fmla="*/ 746740 w 864215"/>
                <a:gd name="connsiteY5" fmla="*/ 554789 h 804535"/>
                <a:gd name="connsiteX6" fmla="*/ 859416 w 864215"/>
                <a:gd name="connsiteY6" fmla="*/ 736801 h 804535"/>
                <a:gd name="connsiteX7" fmla="*/ 841088 w 864215"/>
                <a:gd name="connsiteY7" fmla="*/ 787917 h 804535"/>
                <a:gd name="connsiteX8" fmla="*/ 832706 w 864215"/>
                <a:gd name="connsiteY8" fmla="*/ 804535 h 804535"/>
                <a:gd name="connsiteX9" fmla="*/ 815366 w 864215"/>
                <a:gd name="connsiteY9" fmla="*/ 800511 h 804535"/>
                <a:gd name="connsiteX10" fmla="*/ 379194 w 864215"/>
                <a:gd name="connsiteY10" fmla="*/ 787501 h 804535"/>
                <a:gd name="connsiteX11" fmla="*/ 345510 w 864215"/>
                <a:gd name="connsiteY11" fmla="*/ 793881 h 804535"/>
                <a:gd name="connsiteX12" fmla="*/ 344422 w 864215"/>
                <a:gd name="connsiteY12" fmla="*/ 787405 h 804535"/>
                <a:gd name="connsiteX13" fmla="*/ 284892 w 864215"/>
                <a:gd name="connsiteY13" fmla="*/ 590655 h 804535"/>
                <a:gd name="connsiteX14" fmla="*/ 137254 w 864215"/>
                <a:gd name="connsiteY14" fmla="*/ 490641 h 804535"/>
                <a:gd name="connsiteX15" fmla="*/ 75340 w 864215"/>
                <a:gd name="connsiteY15" fmla="*/ 628755 h 804535"/>
                <a:gd name="connsiteX16" fmla="*/ 36832 w 864215"/>
                <a:gd name="connsiteY16" fmla="*/ 608701 h 804535"/>
                <a:gd name="connsiteX17" fmla="*/ 0 w 864215"/>
                <a:gd name="connsiteY17" fmla="*/ 573253 h 804535"/>
                <a:gd name="connsiteX18" fmla="*/ 3606 w 864215"/>
                <a:gd name="connsiteY18" fmla="*/ 549839 h 804535"/>
                <a:gd name="connsiteX19" fmla="*/ 42004 w 864215"/>
                <a:gd name="connsiteY19" fmla="*/ 242993 h 804535"/>
                <a:gd name="connsiteX20" fmla="*/ 222980 w 864215"/>
                <a:gd name="connsiteY20" fmla="*/ 181081 h 804535"/>
                <a:gd name="connsiteX21" fmla="*/ 226774 w 864215"/>
                <a:gd name="connsiteY21" fmla="*/ 105849 h 804535"/>
                <a:gd name="connsiteX22" fmla="*/ 222500 w 864215"/>
                <a:gd name="connsiteY22" fmla="*/ 82199 h 804535"/>
                <a:gd name="connsiteX23" fmla="*/ 264892 w 864215"/>
                <a:gd name="connsiteY23" fmla="*/ 90547 h 804535"/>
                <a:gd name="connsiteX24" fmla="*/ 378380 w 864215"/>
                <a:gd name="connsiteY24" fmla="*/ 86755 h 804535"/>
                <a:gd name="connsiteX25" fmla="*/ 517056 w 864215"/>
                <a:gd name="connsiteY25" fmla="*/ 81 h 804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64215" h="804535">
                  <a:moveTo>
                    <a:pt x="517056" y="81"/>
                  </a:moveTo>
                  <a:cubicBezTo>
                    <a:pt x="562560" y="-2085"/>
                    <a:pt x="628288" y="39807"/>
                    <a:pt x="651400" y="73753"/>
                  </a:cubicBezTo>
                  <a:cubicBezTo>
                    <a:pt x="674512" y="107701"/>
                    <a:pt x="683180" y="153925"/>
                    <a:pt x="655734" y="203763"/>
                  </a:cubicBezTo>
                  <a:cubicBezTo>
                    <a:pt x="628288" y="253601"/>
                    <a:pt x="467220" y="331605"/>
                    <a:pt x="486722" y="372777"/>
                  </a:cubicBezTo>
                  <a:cubicBezTo>
                    <a:pt x="506224" y="413945"/>
                    <a:pt x="729406" y="420445"/>
                    <a:pt x="772744" y="450781"/>
                  </a:cubicBezTo>
                  <a:cubicBezTo>
                    <a:pt x="816080" y="481117"/>
                    <a:pt x="732296" y="507119"/>
                    <a:pt x="746740" y="554789"/>
                  </a:cubicBezTo>
                  <a:cubicBezTo>
                    <a:pt x="761188" y="602459"/>
                    <a:pt x="890474" y="611849"/>
                    <a:pt x="859416" y="736801"/>
                  </a:cubicBezTo>
                  <a:cubicBezTo>
                    <a:pt x="855534" y="752421"/>
                    <a:pt x="849258" y="769519"/>
                    <a:pt x="841088" y="787917"/>
                  </a:cubicBezTo>
                  <a:lnTo>
                    <a:pt x="832706" y="804535"/>
                  </a:lnTo>
                  <a:lnTo>
                    <a:pt x="815366" y="800511"/>
                  </a:lnTo>
                  <a:cubicBezTo>
                    <a:pt x="660528" y="772309"/>
                    <a:pt x="486966" y="771347"/>
                    <a:pt x="379194" y="787501"/>
                  </a:cubicBezTo>
                  <a:lnTo>
                    <a:pt x="345510" y="793881"/>
                  </a:lnTo>
                  <a:lnTo>
                    <a:pt x="344422" y="787405"/>
                  </a:lnTo>
                  <a:cubicBezTo>
                    <a:pt x="327158" y="707733"/>
                    <a:pt x="304338" y="635501"/>
                    <a:pt x="284892" y="590655"/>
                  </a:cubicBezTo>
                  <a:cubicBezTo>
                    <a:pt x="245996" y="500961"/>
                    <a:pt x="172180" y="484293"/>
                    <a:pt x="137254" y="490641"/>
                  </a:cubicBezTo>
                  <a:cubicBezTo>
                    <a:pt x="102328" y="496993"/>
                    <a:pt x="121378" y="625581"/>
                    <a:pt x="75340" y="628755"/>
                  </a:cubicBezTo>
                  <a:cubicBezTo>
                    <a:pt x="63832" y="629549"/>
                    <a:pt x="51082" y="621263"/>
                    <a:pt x="36832" y="608701"/>
                  </a:cubicBezTo>
                  <a:lnTo>
                    <a:pt x="0" y="573253"/>
                  </a:lnTo>
                  <a:lnTo>
                    <a:pt x="3606" y="549839"/>
                  </a:lnTo>
                  <a:cubicBezTo>
                    <a:pt x="15512" y="426349"/>
                    <a:pt x="12238" y="304309"/>
                    <a:pt x="42004" y="242993"/>
                  </a:cubicBezTo>
                  <a:cubicBezTo>
                    <a:pt x="81692" y="161237"/>
                    <a:pt x="183292" y="248549"/>
                    <a:pt x="222980" y="181081"/>
                  </a:cubicBezTo>
                  <a:cubicBezTo>
                    <a:pt x="232902" y="164213"/>
                    <a:pt x="231710" y="137375"/>
                    <a:pt x="226774" y="105849"/>
                  </a:cubicBezTo>
                  <a:lnTo>
                    <a:pt x="222500" y="82199"/>
                  </a:lnTo>
                  <a:lnTo>
                    <a:pt x="264892" y="90547"/>
                  </a:lnTo>
                  <a:cubicBezTo>
                    <a:pt x="306152" y="94339"/>
                    <a:pt x="348406" y="91089"/>
                    <a:pt x="378380" y="86755"/>
                  </a:cubicBezTo>
                  <a:cubicBezTo>
                    <a:pt x="438328" y="78089"/>
                    <a:pt x="471554" y="2249"/>
                    <a:pt x="517056" y="81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0" name="フリーフォーム: 図形 789">
              <a:extLst>
                <a:ext uri="{FF2B5EF4-FFF2-40B4-BE49-F238E27FC236}">
                  <a16:creationId xmlns:a16="http://schemas.microsoft.com/office/drawing/2014/main" id="{7D444047-F32B-1FF0-EAB2-87D252E0AF65}"/>
                </a:ext>
              </a:extLst>
            </p:cNvPr>
            <p:cNvSpPr/>
            <p:nvPr/>
          </p:nvSpPr>
          <p:spPr>
            <a:xfrm>
              <a:off x="17261714" y="22142636"/>
              <a:ext cx="848062" cy="884982"/>
            </a:xfrm>
            <a:custGeom>
              <a:avLst/>
              <a:gdLst>
                <a:gd name="connsiteX0" fmla="*/ 607038 w 848062"/>
                <a:gd name="connsiteY0" fmla="*/ 212 h 884982"/>
                <a:gd name="connsiteX1" fmla="*/ 670926 w 848062"/>
                <a:gd name="connsiteY1" fmla="*/ 15312 h 884982"/>
                <a:gd name="connsiteX2" fmla="*/ 774934 w 848062"/>
                <a:gd name="connsiteY2" fmla="*/ 288332 h 884982"/>
                <a:gd name="connsiteX3" fmla="*/ 822978 w 848062"/>
                <a:gd name="connsiteY3" fmla="*/ 315080 h 884982"/>
                <a:gd name="connsiteX4" fmla="*/ 840070 w 848062"/>
                <a:gd name="connsiteY4" fmla="*/ 318446 h 884982"/>
                <a:gd name="connsiteX5" fmla="*/ 844344 w 848062"/>
                <a:gd name="connsiteY5" fmla="*/ 342096 h 884982"/>
                <a:gd name="connsiteX6" fmla="*/ 840550 w 848062"/>
                <a:gd name="connsiteY6" fmla="*/ 417328 h 884982"/>
                <a:gd name="connsiteX7" fmla="*/ 659574 w 848062"/>
                <a:gd name="connsiteY7" fmla="*/ 479240 h 884982"/>
                <a:gd name="connsiteX8" fmla="*/ 621176 w 848062"/>
                <a:gd name="connsiteY8" fmla="*/ 786086 h 884982"/>
                <a:gd name="connsiteX9" fmla="*/ 617570 w 848062"/>
                <a:gd name="connsiteY9" fmla="*/ 809500 h 884982"/>
                <a:gd name="connsiteX10" fmla="*/ 606890 w 848062"/>
                <a:gd name="connsiteY10" fmla="*/ 799220 h 884982"/>
                <a:gd name="connsiteX11" fmla="*/ 478598 w 848062"/>
                <a:gd name="connsiteY11" fmla="*/ 745940 h 884982"/>
                <a:gd name="connsiteX12" fmla="*/ 284230 w 848062"/>
                <a:gd name="connsiteY12" fmla="*/ 879290 h 884982"/>
                <a:gd name="connsiteX13" fmla="*/ 276964 w 848062"/>
                <a:gd name="connsiteY13" fmla="*/ 884982 h 884982"/>
                <a:gd name="connsiteX14" fmla="*/ 270562 w 848062"/>
                <a:gd name="connsiteY14" fmla="*/ 870520 h 884982"/>
                <a:gd name="connsiteX15" fmla="*/ 215284 w 848062"/>
                <a:gd name="connsiteY15" fmla="*/ 758704 h 884982"/>
                <a:gd name="connsiteX16" fmla="*/ 199894 w 848062"/>
                <a:gd name="connsiteY16" fmla="*/ 737496 h 884982"/>
                <a:gd name="connsiteX17" fmla="*/ 216698 w 848062"/>
                <a:gd name="connsiteY17" fmla="*/ 718296 h 884982"/>
                <a:gd name="connsiteX18" fmla="*/ 354774 w 848062"/>
                <a:gd name="connsiteY18" fmla="*/ 541152 h 884982"/>
                <a:gd name="connsiteX19" fmla="*/ 78550 w 848062"/>
                <a:gd name="connsiteY19" fmla="*/ 445902 h 884982"/>
                <a:gd name="connsiteX20" fmla="*/ 32562 w 848062"/>
                <a:gd name="connsiteY20" fmla="*/ 396788 h 884982"/>
                <a:gd name="connsiteX21" fmla="*/ 0 w 848062"/>
                <a:gd name="connsiteY21" fmla="*/ 341850 h 884982"/>
                <a:gd name="connsiteX22" fmla="*/ 17088 w 848062"/>
                <a:gd name="connsiteY22" fmla="*/ 339796 h 884982"/>
                <a:gd name="connsiteX23" fmla="*/ 194226 w 848062"/>
                <a:gd name="connsiteY23" fmla="*/ 301334 h 884982"/>
                <a:gd name="connsiteX24" fmla="*/ 371906 w 848062"/>
                <a:gd name="connsiteY24" fmla="*/ 62984 h 884982"/>
                <a:gd name="connsiteX25" fmla="*/ 607038 w 848062"/>
                <a:gd name="connsiteY25" fmla="*/ 212 h 884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48062" h="884982">
                  <a:moveTo>
                    <a:pt x="607038" y="212"/>
                  </a:moveTo>
                  <a:cubicBezTo>
                    <a:pt x="632014" y="1228"/>
                    <a:pt x="654134" y="5924"/>
                    <a:pt x="670926" y="15312"/>
                  </a:cubicBezTo>
                  <a:cubicBezTo>
                    <a:pt x="738098" y="52872"/>
                    <a:pt x="722930" y="240664"/>
                    <a:pt x="774934" y="288332"/>
                  </a:cubicBezTo>
                  <a:cubicBezTo>
                    <a:pt x="787934" y="300250"/>
                    <a:pt x="804502" y="308918"/>
                    <a:pt x="822978" y="315080"/>
                  </a:cubicBezTo>
                  <a:lnTo>
                    <a:pt x="840070" y="318446"/>
                  </a:lnTo>
                  <a:lnTo>
                    <a:pt x="844344" y="342096"/>
                  </a:lnTo>
                  <a:cubicBezTo>
                    <a:pt x="849280" y="373622"/>
                    <a:pt x="850472" y="400460"/>
                    <a:pt x="840550" y="417328"/>
                  </a:cubicBezTo>
                  <a:cubicBezTo>
                    <a:pt x="800862" y="484796"/>
                    <a:pt x="699262" y="397484"/>
                    <a:pt x="659574" y="479240"/>
                  </a:cubicBezTo>
                  <a:cubicBezTo>
                    <a:pt x="629808" y="540556"/>
                    <a:pt x="633082" y="662596"/>
                    <a:pt x="621176" y="786086"/>
                  </a:cubicBezTo>
                  <a:lnTo>
                    <a:pt x="617570" y="809500"/>
                  </a:lnTo>
                  <a:lnTo>
                    <a:pt x="606890" y="799220"/>
                  </a:lnTo>
                  <a:cubicBezTo>
                    <a:pt x="571866" y="766576"/>
                    <a:pt x="529796" y="736018"/>
                    <a:pt x="478598" y="745940"/>
                  </a:cubicBezTo>
                  <a:cubicBezTo>
                    <a:pt x="427402" y="755862"/>
                    <a:pt x="356758" y="819956"/>
                    <a:pt x="284230" y="879290"/>
                  </a:cubicBezTo>
                  <a:lnTo>
                    <a:pt x="276964" y="884982"/>
                  </a:lnTo>
                  <a:lnTo>
                    <a:pt x="270562" y="870520"/>
                  </a:lnTo>
                  <a:cubicBezTo>
                    <a:pt x="252442" y="829540"/>
                    <a:pt x="233330" y="787736"/>
                    <a:pt x="215284" y="758704"/>
                  </a:cubicBezTo>
                  <a:lnTo>
                    <a:pt x="199894" y="737496"/>
                  </a:lnTo>
                  <a:lnTo>
                    <a:pt x="216698" y="718296"/>
                  </a:lnTo>
                  <a:cubicBezTo>
                    <a:pt x="275450" y="656346"/>
                    <a:pt x="366682" y="582228"/>
                    <a:pt x="354774" y="541152"/>
                  </a:cubicBezTo>
                  <a:cubicBezTo>
                    <a:pt x="338898" y="486384"/>
                    <a:pt x="148398" y="497496"/>
                    <a:pt x="78550" y="445902"/>
                  </a:cubicBezTo>
                  <a:cubicBezTo>
                    <a:pt x="61086" y="433004"/>
                    <a:pt x="46006" y="415888"/>
                    <a:pt x="32562" y="396788"/>
                  </a:cubicBezTo>
                  <a:lnTo>
                    <a:pt x="0" y="341850"/>
                  </a:lnTo>
                  <a:lnTo>
                    <a:pt x="17088" y="339796"/>
                  </a:lnTo>
                  <a:cubicBezTo>
                    <a:pt x="83898" y="333656"/>
                    <a:pt x="149084" y="327696"/>
                    <a:pt x="194226" y="301334"/>
                  </a:cubicBezTo>
                  <a:cubicBezTo>
                    <a:pt x="284510" y="248608"/>
                    <a:pt x="292454" y="110652"/>
                    <a:pt x="371906" y="62984"/>
                  </a:cubicBezTo>
                  <a:cubicBezTo>
                    <a:pt x="431492" y="27230"/>
                    <a:pt x="532114" y="-2834"/>
                    <a:pt x="607038" y="212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1" name="フリーフォーム: 図形 790">
              <a:extLst>
                <a:ext uri="{FF2B5EF4-FFF2-40B4-BE49-F238E27FC236}">
                  <a16:creationId xmlns:a16="http://schemas.microsoft.com/office/drawing/2014/main" id="{E1A9A5F5-E7B2-6BF5-4264-DF67F832EB28}"/>
                </a:ext>
              </a:extLst>
            </p:cNvPr>
            <p:cNvSpPr/>
            <p:nvPr/>
          </p:nvSpPr>
          <p:spPr>
            <a:xfrm>
              <a:off x="18699596" y="21060960"/>
              <a:ext cx="1204774" cy="837070"/>
            </a:xfrm>
            <a:custGeom>
              <a:avLst/>
              <a:gdLst>
                <a:gd name="connsiteX0" fmla="*/ 914304 w 1204774"/>
                <a:gd name="connsiteY0" fmla="*/ 0 h 837070"/>
                <a:gd name="connsiteX1" fmla="*/ 951812 w 1204774"/>
                <a:gd name="connsiteY1" fmla="*/ 15694 h 837070"/>
                <a:gd name="connsiteX2" fmla="*/ 1017154 w 1204774"/>
                <a:gd name="connsiteY2" fmla="*/ 51204 h 837070"/>
                <a:gd name="connsiteX3" fmla="*/ 1112404 w 1204774"/>
                <a:gd name="connsiteY3" fmla="*/ 446490 h 837070"/>
                <a:gd name="connsiteX4" fmla="*/ 1160140 w 1204774"/>
                <a:gd name="connsiteY4" fmla="*/ 522316 h 837070"/>
                <a:gd name="connsiteX5" fmla="*/ 1204774 w 1204774"/>
                <a:gd name="connsiteY5" fmla="*/ 570110 h 837070"/>
                <a:gd name="connsiteX6" fmla="*/ 1146824 w 1204774"/>
                <a:gd name="connsiteY6" fmla="*/ 588760 h 837070"/>
                <a:gd name="connsiteX7" fmla="*/ 566304 w 1204774"/>
                <a:gd name="connsiteY7" fmla="*/ 835428 h 837070"/>
                <a:gd name="connsiteX8" fmla="*/ 302780 w 1204774"/>
                <a:gd name="connsiteY8" fmla="*/ 702076 h 837070"/>
                <a:gd name="connsiteX9" fmla="*/ 247242 w 1204774"/>
                <a:gd name="connsiteY9" fmla="*/ 779468 h 837070"/>
                <a:gd name="connsiteX10" fmla="*/ 241996 w 1204774"/>
                <a:gd name="connsiteY10" fmla="*/ 810390 h 837070"/>
                <a:gd name="connsiteX11" fmla="*/ 216162 w 1204774"/>
                <a:gd name="connsiteY11" fmla="*/ 776442 h 837070"/>
                <a:gd name="connsiteX12" fmla="*/ 90848 w 1204774"/>
                <a:gd name="connsiteY12" fmla="*/ 665564 h 837070"/>
                <a:gd name="connsiteX13" fmla="*/ 8388 w 1204774"/>
                <a:gd name="connsiteY13" fmla="*/ 680872 h 837070"/>
                <a:gd name="connsiteX14" fmla="*/ 0 w 1204774"/>
                <a:gd name="connsiteY14" fmla="*/ 686214 h 837070"/>
                <a:gd name="connsiteX15" fmla="*/ 26404 w 1204774"/>
                <a:gd name="connsiteY15" fmla="*/ 638480 h 837070"/>
                <a:gd name="connsiteX16" fmla="*/ 231340 w 1204774"/>
                <a:gd name="connsiteY16" fmla="*/ 308380 h 837070"/>
                <a:gd name="connsiteX17" fmla="*/ 579004 w 1204774"/>
                <a:gd name="connsiteY17" fmla="*/ 241704 h 837070"/>
                <a:gd name="connsiteX18" fmla="*/ 733784 w 1204774"/>
                <a:gd name="connsiteY18" fmla="*/ 17866 h 837070"/>
                <a:gd name="connsiteX19" fmla="*/ 883804 w 1204774"/>
                <a:gd name="connsiteY19" fmla="*/ 34536 h 837070"/>
                <a:gd name="connsiteX20" fmla="*/ 914304 w 1204774"/>
                <a:gd name="connsiteY20" fmla="*/ 0 h 837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04774" h="837070">
                  <a:moveTo>
                    <a:pt x="914304" y="0"/>
                  </a:moveTo>
                  <a:lnTo>
                    <a:pt x="951812" y="15694"/>
                  </a:lnTo>
                  <a:cubicBezTo>
                    <a:pt x="977118" y="27640"/>
                    <a:pt x="999196" y="39596"/>
                    <a:pt x="1017154" y="51204"/>
                  </a:cubicBezTo>
                  <a:cubicBezTo>
                    <a:pt x="1160824" y="144072"/>
                    <a:pt x="1071924" y="336160"/>
                    <a:pt x="1112404" y="446490"/>
                  </a:cubicBezTo>
                  <a:cubicBezTo>
                    <a:pt x="1122524" y="474072"/>
                    <a:pt x="1140184" y="499026"/>
                    <a:pt x="1160140" y="522316"/>
                  </a:cubicBezTo>
                  <a:lnTo>
                    <a:pt x="1204774" y="570110"/>
                  </a:lnTo>
                  <a:lnTo>
                    <a:pt x="1146824" y="588760"/>
                  </a:lnTo>
                  <a:cubicBezTo>
                    <a:pt x="973878" y="654474"/>
                    <a:pt x="699192" y="815752"/>
                    <a:pt x="566304" y="835428"/>
                  </a:cubicBezTo>
                  <a:cubicBezTo>
                    <a:pt x="414432" y="857916"/>
                    <a:pt x="423958" y="640960"/>
                    <a:pt x="302780" y="702076"/>
                  </a:cubicBezTo>
                  <a:cubicBezTo>
                    <a:pt x="272484" y="717356"/>
                    <a:pt x="256412" y="745054"/>
                    <a:pt x="247242" y="779468"/>
                  </a:cubicBezTo>
                  <a:lnTo>
                    <a:pt x="241996" y="810390"/>
                  </a:lnTo>
                  <a:lnTo>
                    <a:pt x="216162" y="776442"/>
                  </a:lnTo>
                  <a:cubicBezTo>
                    <a:pt x="173696" y="727080"/>
                    <a:pt x="125972" y="683226"/>
                    <a:pt x="90848" y="665564"/>
                  </a:cubicBezTo>
                  <a:cubicBezTo>
                    <a:pt x="64504" y="652320"/>
                    <a:pt x="36098" y="664244"/>
                    <a:pt x="8388" y="680872"/>
                  </a:cubicBezTo>
                  <a:lnTo>
                    <a:pt x="0" y="686214"/>
                  </a:lnTo>
                  <a:lnTo>
                    <a:pt x="26404" y="638480"/>
                  </a:lnTo>
                  <a:cubicBezTo>
                    <a:pt x="96502" y="507610"/>
                    <a:pt x="169824" y="361164"/>
                    <a:pt x="231340" y="308380"/>
                  </a:cubicBezTo>
                  <a:cubicBezTo>
                    <a:pt x="354372" y="202810"/>
                    <a:pt x="495264" y="290124"/>
                    <a:pt x="579004" y="241704"/>
                  </a:cubicBezTo>
                  <a:cubicBezTo>
                    <a:pt x="662744" y="193284"/>
                    <a:pt x="682984" y="52394"/>
                    <a:pt x="733784" y="17866"/>
                  </a:cubicBezTo>
                  <a:cubicBezTo>
                    <a:pt x="784584" y="-16662"/>
                    <a:pt x="836576" y="73824"/>
                    <a:pt x="883804" y="34536"/>
                  </a:cubicBezTo>
                  <a:lnTo>
                    <a:pt x="914304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2" name="フリーフォーム: 図形 791">
              <a:extLst>
                <a:ext uri="{FF2B5EF4-FFF2-40B4-BE49-F238E27FC236}">
                  <a16:creationId xmlns:a16="http://schemas.microsoft.com/office/drawing/2014/main" id="{73B6B9CB-46B2-B22C-4832-2FD68B1525F2}"/>
                </a:ext>
              </a:extLst>
            </p:cNvPr>
            <p:cNvSpPr/>
            <p:nvPr/>
          </p:nvSpPr>
          <p:spPr>
            <a:xfrm>
              <a:off x="19613901" y="20558038"/>
              <a:ext cx="1056217" cy="573674"/>
            </a:xfrm>
            <a:custGeom>
              <a:avLst/>
              <a:gdLst>
                <a:gd name="connsiteX0" fmla="*/ 61912 w 1056217"/>
                <a:gd name="connsiteY0" fmla="*/ 0 h 573674"/>
                <a:gd name="connsiteX1" fmla="*/ 155608 w 1056217"/>
                <a:gd name="connsiteY1" fmla="*/ 8992 h 573674"/>
                <a:gd name="connsiteX2" fmla="*/ 591800 w 1056217"/>
                <a:gd name="connsiteY2" fmla="*/ 104862 h 573674"/>
                <a:gd name="connsiteX3" fmla="*/ 949136 w 1056217"/>
                <a:gd name="connsiteY3" fmla="*/ 21084 h 573674"/>
                <a:gd name="connsiteX4" fmla="*/ 987554 w 1056217"/>
                <a:gd name="connsiteY4" fmla="*/ 9998 h 573674"/>
                <a:gd name="connsiteX5" fmla="*/ 989158 w 1056217"/>
                <a:gd name="connsiteY5" fmla="*/ 17562 h 573674"/>
                <a:gd name="connsiteX6" fmla="*/ 1055350 w 1056217"/>
                <a:gd name="connsiteY6" fmla="*/ 296950 h 573674"/>
                <a:gd name="connsiteX7" fmla="*/ 907712 w 1056217"/>
                <a:gd name="connsiteY7" fmla="*/ 401726 h 573674"/>
                <a:gd name="connsiteX8" fmla="*/ 721976 w 1056217"/>
                <a:gd name="connsiteY8" fmla="*/ 292186 h 573674"/>
                <a:gd name="connsiteX9" fmla="*/ 574338 w 1056217"/>
                <a:gd name="connsiteY9" fmla="*/ 344574 h 573674"/>
                <a:gd name="connsiteX10" fmla="*/ 426700 w 1056217"/>
                <a:gd name="connsiteY10" fmla="*/ 292186 h 573674"/>
                <a:gd name="connsiteX11" fmla="*/ 152788 w 1056217"/>
                <a:gd name="connsiteY11" fmla="*/ 552286 h 573674"/>
                <a:gd name="connsiteX12" fmla="*/ 124674 w 1056217"/>
                <a:gd name="connsiteY12" fmla="*/ 573674 h 573674"/>
                <a:gd name="connsiteX13" fmla="*/ 102850 w 1056217"/>
                <a:gd name="connsiteY13" fmla="*/ 554126 h 573674"/>
                <a:gd name="connsiteX14" fmla="*/ 37508 w 1056217"/>
                <a:gd name="connsiteY14" fmla="*/ 518616 h 573674"/>
                <a:gd name="connsiteX15" fmla="*/ 0 w 1056217"/>
                <a:gd name="connsiteY15" fmla="*/ 502922 h 573674"/>
                <a:gd name="connsiteX16" fmla="*/ 7190 w 1056217"/>
                <a:gd name="connsiteY16" fmla="*/ 494782 h 573674"/>
                <a:gd name="connsiteX17" fmla="*/ 102848 w 1056217"/>
                <a:gd name="connsiteY17" fmla="*/ 285046 h 573674"/>
                <a:gd name="connsiteX18" fmla="*/ 83650 w 1056217"/>
                <a:gd name="connsiteY18" fmla="*/ 58528 h 573674"/>
                <a:gd name="connsiteX19" fmla="*/ 61912 w 1056217"/>
                <a:gd name="connsiteY19" fmla="*/ 0 h 57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56217" h="573674">
                  <a:moveTo>
                    <a:pt x="61912" y="0"/>
                  </a:moveTo>
                  <a:lnTo>
                    <a:pt x="155608" y="8992"/>
                  </a:lnTo>
                  <a:cubicBezTo>
                    <a:pt x="318784" y="36402"/>
                    <a:pt x="471416" y="112800"/>
                    <a:pt x="591800" y="104862"/>
                  </a:cubicBezTo>
                  <a:cubicBezTo>
                    <a:pt x="760340" y="93750"/>
                    <a:pt x="817060" y="61570"/>
                    <a:pt x="949136" y="21084"/>
                  </a:cubicBezTo>
                  <a:lnTo>
                    <a:pt x="987554" y="9998"/>
                  </a:lnTo>
                  <a:lnTo>
                    <a:pt x="989158" y="17562"/>
                  </a:lnTo>
                  <a:cubicBezTo>
                    <a:pt x="1017248" y="118504"/>
                    <a:pt x="1063088" y="237418"/>
                    <a:pt x="1055350" y="296950"/>
                  </a:cubicBezTo>
                  <a:cubicBezTo>
                    <a:pt x="1045032" y="376326"/>
                    <a:pt x="963276" y="402518"/>
                    <a:pt x="907712" y="401726"/>
                  </a:cubicBezTo>
                  <a:cubicBezTo>
                    <a:pt x="852152" y="400930"/>
                    <a:pt x="777536" y="301712"/>
                    <a:pt x="721976" y="292186"/>
                  </a:cubicBezTo>
                  <a:cubicBezTo>
                    <a:pt x="666412" y="282662"/>
                    <a:pt x="623550" y="344574"/>
                    <a:pt x="574338" y="344574"/>
                  </a:cubicBezTo>
                  <a:cubicBezTo>
                    <a:pt x="525126" y="344574"/>
                    <a:pt x="526712" y="244562"/>
                    <a:pt x="426700" y="292186"/>
                  </a:cubicBezTo>
                  <a:cubicBezTo>
                    <a:pt x="364192" y="321952"/>
                    <a:pt x="257966" y="461168"/>
                    <a:pt x="152788" y="552286"/>
                  </a:cubicBezTo>
                  <a:lnTo>
                    <a:pt x="124674" y="573674"/>
                  </a:lnTo>
                  <a:lnTo>
                    <a:pt x="102850" y="554126"/>
                  </a:lnTo>
                  <a:cubicBezTo>
                    <a:pt x="84892" y="542518"/>
                    <a:pt x="62814" y="530562"/>
                    <a:pt x="37508" y="518616"/>
                  </a:cubicBezTo>
                  <a:lnTo>
                    <a:pt x="0" y="502922"/>
                  </a:lnTo>
                  <a:lnTo>
                    <a:pt x="7190" y="494782"/>
                  </a:lnTo>
                  <a:cubicBezTo>
                    <a:pt x="46220" y="440496"/>
                    <a:pt x="86476" y="356186"/>
                    <a:pt x="102848" y="285046"/>
                  </a:cubicBezTo>
                  <a:cubicBezTo>
                    <a:pt x="113762" y="237618"/>
                    <a:pt x="109000" y="144054"/>
                    <a:pt x="83650" y="58528"/>
                  </a:cubicBezTo>
                  <a:lnTo>
                    <a:pt x="61912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3" name="フリーフォーム: 図形 792">
              <a:extLst>
                <a:ext uri="{FF2B5EF4-FFF2-40B4-BE49-F238E27FC236}">
                  <a16:creationId xmlns:a16="http://schemas.microsoft.com/office/drawing/2014/main" id="{4852F621-EF2B-E758-0DD2-44A995D52D0B}"/>
                </a:ext>
              </a:extLst>
            </p:cNvPr>
            <p:cNvSpPr/>
            <p:nvPr/>
          </p:nvSpPr>
          <p:spPr>
            <a:xfrm>
              <a:off x="19738574" y="20837367"/>
              <a:ext cx="859190" cy="838798"/>
            </a:xfrm>
            <a:custGeom>
              <a:avLst/>
              <a:gdLst>
                <a:gd name="connsiteX0" fmla="*/ 360366 w 859190"/>
                <a:gd name="connsiteY0" fmla="*/ 951 h 838798"/>
                <a:gd name="connsiteX1" fmla="*/ 449664 w 859190"/>
                <a:gd name="connsiteY1" fmla="*/ 65245 h 838798"/>
                <a:gd name="connsiteX2" fmla="*/ 597302 w 859190"/>
                <a:gd name="connsiteY2" fmla="*/ 12857 h 838798"/>
                <a:gd name="connsiteX3" fmla="*/ 783038 w 859190"/>
                <a:gd name="connsiteY3" fmla="*/ 122397 h 838798"/>
                <a:gd name="connsiteX4" fmla="*/ 828098 w 859190"/>
                <a:gd name="connsiteY4" fmla="*/ 117521 h 838798"/>
                <a:gd name="connsiteX5" fmla="*/ 859190 w 859190"/>
                <a:gd name="connsiteY5" fmla="*/ 105657 h 838798"/>
                <a:gd name="connsiteX6" fmla="*/ 858054 w 859190"/>
                <a:gd name="connsiteY6" fmla="*/ 108955 h 838798"/>
                <a:gd name="connsiteX7" fmla="*/ 763990 w 859190"/>
                <a:gd name="connsiteY7" fmla="*/ 384333 h 838798"/>
                <a:gd name="connsiteX8" fmla="*/ 796246 w 859190"/>
                <a:gd name="connsiteY8" fmla="*/ 479805 h 838798"/>
                <a:gd name="connsiteX9" fmla="*/ 837128 w 859190"/>
                <a:gd name="connsiteY9" fmla="*/ 541989 h 838798"/>
                <a:gd name="connsiteX10" fmla="*/ 830478 w 859190"/>
                <a:gd name="connsiteY10" fmla="*/ 544421 h 838798"/>
                <a:gd name="connsiteX11" fmla="*/ 479826 w 859190"/>
                <a:gd name="connsiteY11" fmla="*/ 828833 h 838798"/>
                <a:gd name="connsiteX12" fmla="*/ 175026 w 859190"/>
                <a:gd name="connsiteY12" fmla="*/ 790733 h 838798"/>
                <a:gd name="connsiteX13" fmla="*/ 165796 w 859190"/>
                <a:gd name="connsiteY13" fmla="*/ 793703 h 838798"/>
                <a:gd name="connsiteX14" fmla="*/ 121162 w 859190"/>
                <a:gd name="connsiteY14" fmla="*/ 745909 h 838798"/>
                <a:gd name="connsiteX15" fmla="*/ 73426 w 859190"/>
                <a:gd name="connsiteY15" fmla="*/ 670083 h 838798"/>
                <a:gd name="connsiteX16" fmla="*/ 21858 w 859190"/>
                <a:gd name="connsiteY16" fmla="*/ 313921 h 838798"/>
                <a:gd name="connsiteX17" fmla="*/ 0 w 859190"/>
                <a:gd name="connsiteY17" fmla="*/ 294345 h 838798"/>
                <a:gd name="connsiteX18" fmla="*/ 28114 w 859190"/>
                <a:gd name="connsiteY18" fmla="*/ 272957 h 838798"/>
                <a:gd name="connsiteX19" fmla="*/ 302026 w 859190"/>
                <a:gd name="connsiteY19" fmla="*/ 12857 h 838798"/>
                <a:gd name="connsiteX20" fmla="*/ 360366 w 859190"/>
                <a:gd name="connsiteY20" fmla="*/ 951 h 8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59190" h="838798">
                  <a:moveTo>
                    <a:pt x="360366" y="951"/>
                  </a:moveTo>
                  <a:cubicBezTo>
                    <a:pt x="404420" y="8989"/>
                    <a:pt x="412754" y="65245"/>
                    <a:pt x="449664" y="65245"/>
                  </a:cubicBezTo>
                  <a:cubicBezTo>
                    <a:pt x="498876" y="65245"/>
                    <a:pt x="541738" y="3333"/>
                    <a:pt x="597302" y="12857"/>
                  </a:cubicBezTo>
                  <a:cubicBezTo>
                    <a:pt x="652862" y="22383"/>
                    <a:pt x="727478" y="121601"/>
                    <a:pt x="783038" y="122397"/>
                  </a:cubicBezTo>
                  <a:cubicBezTo>
                    <a:pt x="796930" y="122595"/>
                    <a:pt x="812458" y="121107"/>
                    <a:pt x="828098" y="117521"/>
                  </a:cubicBezTo>
                  <a:lnTo>
                    <a:pt x="859190" y="105657"/>
                  </a:lnTo>
                  <a:lnTo>
                    <a:pt x="858054" y="108955"/>
                  </a:lnTo>
                  <a:cubicBezTo>
                    <a:pt x="821970" y="198113"/>
                    <a:pt x="759028" y="303471"/>
                    <a:pt x="763990" y="384333"/>
                  </a:cubicBezTo>
                  <a:cubicBezTo>
                    <a:pt x="765974" y="416677"/>
                    <a:pt x="778724" y="448477"/>
                    <a:pt x="796246" y="479805"/>
                  </a:cubicBezTo>
                  <a:lnTo>
                    <a:pt x="837128" y="541989"/>
                  </a:lnTo>
                  <a:lnTo>
                    <a:pt x="830478" y="544421"/>
                  </a:lnTo>
                  <a:cubicBezTo>
                    <a:pt x="701844" y="610055"/>
                    <a:pt x="583542" y="789939"/>
                    <a:pt x="479826" y="828833"/>
                  </a:cubicBezTo>
                  <a:cubicBezTo>
                    <a:pt x="361294" y="873283"/>
                    <a:pt x="333776" y="752369"/>
                    <a:pt x="175026" y="790733"/>
                  </a:cubicBezTo>
                  <a:lnTo>
                    <a:pt x="165796" y="793703"/>
                  </a:lnTo>
                  <a:lnTo>
                    <a:pt x="121162" y="745909"/>
                  </a:lnTo>
                  <a:cubicBezTo>
                    <a:pt x="101206" y="722619"/>
                    <a:pt x="83546" y="697665"/>
                    <a:pt x="73426" y="670083"/>
                  </a:cubicBezTo>
                  <a:cubicBezTo>
                    <a:pt x="38006" y="573545"/>
                    <a:pt x="101642" y="414409"/>
                    <a:pt x="21858" y="313921"/>
                  </a:cubicBezTo>
                  <a:lnTo>
                    <a:pt x="0" y="294345"/>
                  </a:lnTo>
                  <a:lnTo>
                    <a:pt x="28114" y="272957"/>
                  </a:lnTo>
                  <a:cubicBezTo>
                    <a:pt x="133292" y="181839"/>
                    <a:pt x="239518" y="42623"/>
                    <a:pt x="302026" y="12857"/>
                  </a:cubicBezTo>
                  <a:cubicBezTo>
                    <a:pt x="327030" y="951"/>
                    <a:pt x="345682" y="-1727"/>
                    <a:pt x="360366" y="951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4" name="フリーフォーム: 図形 793">
              <a:extLst>
                <a:ext uri="{FF2B5EF4-FFF2-40B4-BE49-F238E27FC236}">
                  <a16:creationId xmlns:a16="http://schemas.microsoft.com/office/drawing/2014/main" id="{394C210A-1622-438F-F815-AD5CB0903DAA}"/>
                </a:ext>
              </a:extLst>
            </p:cNvPr>
            <p:cNvSpPr/>
            <p:nvPr/>
          </p:nvSpPr>
          <p:spPr>
            <a:xfrm>
              <a:off x="20502288" y="20456102"/>
              <a:ext cx="873024" cy="1449595"/>
            </a:xfrm>
            <a:custGeom>
              <a:avLst/>
              <a:gdLst>
                <a:gd name="connsiteX0" fmla="*/ 564630 w 873024"/>
                <a:gd name="connsiteY0" fmla="*/ 1082306 h 1449595"/>
                <a:gd name="connsiteX1" fmla="*/ 462236 w 873024"/>
                <a:gd name="connsiteY1" fmla="*/ 1260900 h 1449595"/>
                <a:gd name="connsiteX2" fmla="*/ 517006 w 873024"/>
                <a:gd name="connsiteY2" fmla="*/ 1379962 h 1449595"/>
                <a:gd name="connsiteX3" fmla="*/ 350318 w 873024"/>
                <a:gd name="connsiteY3" fmla="*/ 1449018 h 1449595"/>
                <a:gd name="connsiteX4" fmla="*/ 302692 w 873024"/>
                <a:gd name="connsiteY4" fmla="*/ 1344242 h 1449595"/>
                <a:gd name="connsiteX5" fmla="*/ 357462 w 873024"/>
                <a:gd name="connsiteY5" fmla="*/ 1279950 h 1449595"/>
                <a:gd name="connsiteX6" fmla="*/ 564630 w 873024"/>
                <a:gd name="connsiteY6" fmla="*/ 1082306 h 1449595"/>
                <a:gd name="connsiteX7" fmla="*/ 442824 w 873024"/>
                <a:gd name="connsiteY7" fmla="*/ 0 h 1449595"/>
                <a:gd name="connsiteX8" fmla="*/ 448694 w 873024"/>
                <a:gd name="connsiteY8" fmla="*/ 36490 h 1449595"/>
                <a:gd name="connsiteX9" fmla="*/ 467000 w 873024"/>
                <a:gd name="connsiteY9" fmla="*/ 163142 h 1449595"/>
                <a:gd name="connsiteX10" fmla="*/ 574156 w 873024"/>
                <a:gd name="connsiteY10" fmla="*/ 239342 h 1449595"/>
                <a:gd name="connsiteX11" fmla="*/ 488432 w 873024"/>
                <a:gd name="connsiteY11" fmla="*/ 365548 h 1449595"/>
                <a:gd name="connsiteX12" fmla="*/ 845618 w 873024"/>
                <a:gd name="connsiteY12" fmla="*/ 591766 h 1449595"/>
                <a:gd name="connsiteX13" fmla="*/ 793232 w 873024"/>
                <a:gd name="connsiteY13" fmla="*/ 720354 h 1449595"/>
                <a:gd name="connsiteX14" fmla="*/ 871812 w 873024"/>
                <a:gd name="connsiteY14" fmla="*/ 848942 h 1449595"/>
                <a:gd name="connsiteX15" fmla="*/ 863626 w 873024"/>
                <a:gd name="connsiteY15" fmla="*/ 932582 h 1449595"/>
                <a:gd name="connsiteX16" fmla="*/ 860066 w 873024"/>
                <a:gd name="connsiteY16" fmla="*/ 943498 h 1449595"/>
                <a:gd name="connsiteX17" fmla="*/ 846114 w 873024"/>
                <a:gd name="connsiteY17" fmla="*/ 943994 h 1449595"/>
                <a:gd name="connsiteX18" fmla="*/ 617812 w 873024"/>
                <a:gd name="connsiteY18" fmla="*/ 1019598 h 1449595"/>
                <a:gd name="connsiteX19" fmla="*/ 122512 w 873024"/>
                <a:gd name="connsiteY19" fmla="*/ 905298 h 1449595"/>
                <a:gd name="connsiteX20" fmla="*/ 73416 w 873024"/>
                <a:gd name="connsiteY20" fmla="*/ 923254 h 1449595"/>
                <a:gd name="connsiteX21" fmla="*/ 32532 w 873024"/>
                <a:gd name="connsiteY21" fmla="*/ 861070 h 1449595"/>
                <a:gd name="connsiteX22" fmla="*/ 276 w 873024"/>
                <a:gd name="connsiteY22" fmla="*/ 765598 h 1449595"/>
                <a:gd name="connsiteX23" fmla="*/ 94340 w 873024"/>
                <a:gd name="connsiteY23" fmla="*/ 490220 h 1449595"/>
                <a:gd name="connsiteX24" fmla="*/ 95476 w 873024"/>
                <a:gd name="connsiteY24" fmla="*/ 486922 h 1449595"/>
                <a:gd name="connsiteX25" fmla="*/ 110112 w 873024"/>
                <a:gd name="connsiteY25" fmla="*/ 481338 h 1449595"/>
                <a:gd name="connsiteX26" fmla="*/ 166964 w 873024"/>
                <a:gd name="connsiteY26" fmla="*/ 398886 h 1449595"/>
                <a:gd name="connsiteX27" fmla="*/ 100772 w 873024"/>
                <a:gd name="connsiteY27" fmla="*/ 119498 h 1449595"/>
                <a:gd name="connsiteX28" fmla="*/ 99168 w 873024"/>
                <a:gd name="connsiteY28" fmla="*/ 111934 h 1449595"/>
                <a:gd name="connsiteX29" fmla="*/ 122512 w 873024"/>
                <a:gd name="connsiteY29" fmla="*/ 105198 h 1449595"/>
                <a:gd name="connsiteX30" fmla="*/ 285232 w 873024"/>
                <a:gd name="connsiteY30" fmla="*/ 53702 h 1449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73024" h="1449595">
                  <a:moveTo>
                    <a:pt x="564630" y="1082306"/>
                  </a:moveTo>
                  <a:cubicBezTo>
                    <a:pt x="598760" y="1095798"/>
                    <a:pt x="465412" y="1235102"/>
                    <a:pt x="462236" y="1260900"/>
                  </a:cubicBezTo>
                  <a:cubicBezTo>
                    <a:pt x="459062" y="1286698"/>
                    <a:pt x="534864" y="1346228"/>
                    <a:pt x="517006" y="1379962"/>
                  </a:cubicBezTo>
                  <a:cubicBezTo>
                    <a:pt x="499148" y="1413696"/>
                    <a:pt x="386036" y="1454970"/>
                    <a:pt x="350318" y="1449018"/>
                  </a:cubicBezTo>
                  <a:cubicBezTo>
                    <a:pt x="314600" y="1443066"/>
                    <a:pt x="301502" y="1372422"/>
                    <a:pt x="302692" y="1344242"/>
                  </a:cubicBezTo>
                  <a:cubicBezTo>
                    <a:pt x="303884" y="1316066"/>
                    <a:pt x="313806" y="1323606"/>
                    <a:pt x="357462" y="1279950"/>
                  </a:cubicBezTo>
                  <a:cubicBezTo>
                    <a:pt x="401118" y="1236294"/>
                    <a:pt x="530500" y="1068810"/>
                    <a:pt x="564630" y="1082306"/>
                  </a:cubicBezTo>
                  <a:close/>
                  <a:moveTo>
                    <a:pt x="442824" y="0"/>
                  </a:moveTo>
                  <a:lnTo>
                    <a:pt x="448694" y="36490"/>
                  </a:lnTo>
                  <a:cubicBezTo>
                    <a:pt x="452812" y="85752"/>
                    <a:pt x="453110" y="136354"/>
                    <a:pt x="467000" y="163142"/>
                  </a:cubicBezTo>
                  <a:cubicBezTo>
                    <a:pt x="494780" y="216720"/>
                    <a:pt x="570584" y="205608"/>
                    <a:pt x="574156" y="239342"/>
                  </a:cubicBezTo>
                  <a:cubicBezTo>
                    <a:pt x="577728" y="273076"/>
                    <a:pt x="443188" y="306810"/>
                    <a:pt x="488432" y="365548"/>
                  </a:cubicBezTo>
                  <a:cubicBezTo>
                    <a:pt x="533676" y="424286"/>
                    <a:pt x="794818" y="532634"/>
                    <a:pt x="845618" y="591766"/>
                  </a:cubicBezTo>
                  <a:cubicBezTo>
                    <a:pt x="896418" y="650902"/>
                    <a:pt x="788864" y="677492"/>
                    <a:pt x="793232" y="720354"/>
                  </a:cubicBezTo>
                  <a:cubicBezTo>
                    <a:pt x="797596" y="763216"/>
                    <a:pt x="865064" y="800920"/>
                    <a:pt x="871812" y="848942"/>
                  </a:cubicBezTo>
                  <a:cubicBezTo>
                    <a:pt x="875186" y="872954"/>
                    <a:pt x="871216" y="903414"/>
                    <a:pt x="863626" y="932582"/>
                  </a:cubicBezTo>
                  <a:lnTo>
                    <a:pt x="860066" y="943498"/>
                  </a:lnTo>
                  <a:lnTo>
                    <a:pt x="846114" y="943994"/>
                  </a:lnTo>
                  <a:cubicBezTo>
                    <a:pt x="802756" y="956100"/>
                    <a:pt x="711476" y="1025950"/>
                    <a:pt x="617812" y="1019598"/>
                  </a:cubicBezTo>
                  <a:cubicBezTo>
                    <a:pt x="492928" y="1011130"/>
                    <a:pt x="272796" y="873548"/>
                    <a:pt x="122512" y="905298"/>
                  </a:cubicBezTo>
                  <a:lnTo>
                    <a:pt x="73416" y="923254"/>
                  </a:lnTo>
                  <a:lnTo>
                    <a:pt x="32532" y="861070"/>
                  </a:lnTo>
                  <a:cubicBezTo>
                    <a:pt x="15012" y="829742"/>
                    <a:pt x="2260" y="797942"/>
                    <a:pt x="276" y="765598"/>
                  </a:cubicBezTo>
                  <a:cubicBezTo>
                    <a:pt x="-4684" y="684736"/>
                    <a:pt x="58256" y="579378"/>
                    <a:pt x="94340" y="490220"/>
                  </a:cubicBezTo>
                  <a:lnTo>
                    <a:pt x="95476" y="486922"/>
                  </a:lnTo>
                  <a:lnTo>
                    <a:pt x="110112" y="481338"/>
                  </a:lnTo>
                  <a:cubicBezTo>
                    <a:pt x="138784" y="464966"/>
                    <a:pt x="161804" y="438574"/>
                    <a:pt x="166964" y="398886"/>
                  </a:cubicBezTo>
                  <a:cubicBezTo>
                    <a:pt x="174700" y="339354"/>
                    <a:pt x="128860" y="220440"/>
                    <a:pt x="100772" y="119498"/>
                  </a:cubicBezTo>
                  <a:lnTo>
                    <a:pt x="99168" y="111934"/>
                  </a:lnTo>
                  <a:lnTo>
                    <a:pt x="122512" y="105198"/>
                  </a:lnTo>
                  <a:cubicBezTo>
                    <a:pt x="167492" y="93026"/>
                    <a:pt x="223980" y="74506"/>
                    <a:pt x="285232" y="53702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5" name="フリーフォーム: 図形 794">
              <a:extLst>
                <a:ext uri="{FF2B5EF4-FFF2-40B4-BE49-F238E27FC236}">
                  <a16:creationId xmlns:a16="http://schemas.microsoft.com/office/drawing/2014/main" id="{1D3EA835-4DEF-DC5E-6FCF-CF248740982F}"/>
                </a:ext>
              </a:extLst>
            </p:cNvPr>
            <p:cNvSpPr/>
            <p:nvPr/>
          </p:nvSpPr>
          <p:spPr>
            <a:xfrm>
              <a:off x="21151804" y="21120598"/>
              <a:ext cx="454682" cy="754378"/>
            </a:xfrm>
            <a:custGeom>
              <a:avLst/>
              <a:gdLst>
                <a:gd name="connsiteX0" fmla="*/ 184840 w 454682"/>
                <a:gd name="connsiteY0" fmla="*/ 0 h 754378"/>
                <a:gd name="connsiteX1" fmla="*/ 187322 w 454682"/>
                <a:gd name="connsiteY1" fmla="*/ 642 h 754378"/>
                <a:gd name="connsiteX2" fmla="*/ 331834 w 454682"/>
                <a:gd name="connsiteY2" fmla="*/ 58240 h 754378"/>
                <a:gd name="connsiteX3" fmla="*/ 453276 w 454682"/>
                <a:gd name="connsiteY3" fmla="*/ 193970 h 754378"/>
                <a:gd name="connsiteX4" fmla="*/ 396128 w 454682"/>
                <a:gd name="connsiteY4" fmla="*/ 341608 h 754378"/>
                <a:gd name="connsiteX5" fmla="*/ 367552 w 454682"/>
                <a:gd name="connsiteY5" fmla="*/ 601166 h 754378"/>
                <a:gd name="connsiteX6" fmla="*/ 19128 w 454682"/>
                <a:gd name="connsiteY6" fmla="*/ 752522 h 754378"/>
                <a:gd name="connsiteX7" fmla="*/ 0 w 454682"/>
                <a:gd name="connsiteY7" fmla="*/ 754378 h 754378"/>
                <a:gd name="connsiteX8" fmla="*/ 19096 w 454682"/>
                <a:gd name="connsiteY8" fmla="*/ 685302 h 754378"/>
                <a:gd name="connsiteX9" fmla="*/ 222296 w 454682"/>
                <a:gd name="connsiteY9" fmla="*/ 291602 h 754378"/>
                <a:gd name="connsiteX10" fmla="*/ 214072 w 454682"/>
                <a:gd name="connsiteY10" fmla="*/ 278878 h 754378"/>
                <a:gd name="connsiteX11" fmla="*/ 210550 w 454682"/>
                <a:gd name="connsiteY11" fmla="*/ 279002 h 754378"/>
                <a:gd name="connsiteX12" fmla="*/ 214110 w 454682"/>
                <a:gd name="connsiteY12" fmla="*/ 268086 h 754378"/>
                <a:gd name="connsiteX13" fmla="*/ 222296 w 454682"/>
                <a:gd name="connsiteY13" fmla="*/ 184446 h 754378"/>
                <a:gd name="connsiteX14" fmla="*/ 143716 w 454682"/>
                <a:gd name="connsiteY14" fmla="*/ 55858 h 754378"/>
                <a:gd name="connsiteX15" fmla="*/ 157202 w 454682"/>
                <a:gd name="connsiteY15" fmla="*/ 26000 h 754378"/>
                <a:gd name="connsiteX16" fmla="*/ 184840 w 454682"/>
                <a:gd name="connsiteY16" fmla="*/ 0 h 75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4682" h="754378">
                  <a:moveTo>
                    <a:pt x="184840" y="0"/>
                  </a:moveTo>
                  <a:lnTo>
                    <a:pt x="187322" y="642"/>
                  </a:lnTo>
                  <a:cubicBezTo>
                    <a:pt x="241842" y="17560"/>
                    <a:pt x="298892" y="40182"/>
                    <a:pt x="331834" y="58240"/>
                  </a:cubicBezTo>
                  <a:cubicBezTo>
                    <a:pt x="397716" y="94356"/>
                    <a:pt x="442562" y="146742"/>
                    <a:pt x="453276" y="193970"/>
                  </a:cubicBezTo>
                  <a:cubicBezTo>
                    <a:pt x="463992" y="241198"/>
                    <a:pt x="410414" y="273742"/>
                    <a:pt x="396128" y="341608"/>
                  </a:cubicBezTo>
                  <a:cubicBezTo>
                    <a:pt x="381840" y="409474"/>
                    <a:pt x="442560" y="533298"/>
                    <a:pt x="367552" y="601166"/>
                  </a:cubicBezTo>
                  <a:cubicBezTo>
                    <a:pt x="311296" y="652064"/>
                    <a:pt x="126004" y="732654"/>
                    <a:pt x="19128" y="752522"/>
                  </a:cubicBezTo>
                  <a:lnTo>
                    <a:pt x="0" y="754378"/>
                  </a:lnTo>
                  <a:lnTo>
                    <a:pt x="19096" y="685302"/>
                  </a:lnTo>
                  <a:cubicBezTo>
                    <a:pt x="52964" y="562534"/>
                    <a:pt x="230764" y="346634"/>
                    <a:pt x="222296" y="291602"/>
                  </a:cubicBezTo>
                  <a:cubicBezTo>
                    <a:pt x="221238" y="284722"/>
                    <a:pt x="218426" y="280688"/>
                    <a:pt x="214072" y="278878"/>
                  </a:cubicBezTo>
                  <a:lnTo>
                    <a:pt x="210550" y="279002"/>
                  </a:lnTo>
                  <a:lnTo>
                    <a:pt x="214110" y="268086"/>
                  </a:lnTo>
                  <a:cubicBezTo>
                    <a:pt x="221700" y="238918"/>
                    <a:pt x="225670" y="208458"/>
                    <a:pt x="222296" y="184446"/>
                  </a:cubicBezTo>
                  <a:cubicBezTo>
                    <a:pt x="215548" y="136424"/>
                    <a:pt x="148080" y="98720"/>
                    <a:pt x="143716" y="55858"/>
                  </a:cubicBezTo>
                  <a:cubicBezTo>
                    <a:pt x="142624" y="45142"/>
                    <a:pt x="148528" y="35444"/>
                    <a:pt x="157202" y="26000"/>
                  </a:cubicBezTo>
                  <a:lnTo>
                    <a:pt x="18484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6" name="フリーフォーム: 図形 795">
              <a:extLst>
                <a:ext uri="{FF2B5EF4-FFF2-40B4-BE49-F238E27FC236}">
                  <a16:creationId xmlns:a16="http://schemas.microsoft.com/office/drawing/2014/main" id="{3ECC8DAD-AE44-50AD-5AF8-B613C3ABFABF}"/>
                </a:ext>
              </a:extLst>
            </p:cNvPr>
            <p:cNvSpPr/>
            <p:nvPr/>
          </p:nvSpPr>
          <p:spPr>
            <a:xfrm>
              <a:off x="21384309" y="19867450"/>
              <a:ext cx="1065061" cy="941811"/>
            </a:xfrm>
            <a:custGeom>
              <a:avLst/>
              <a:gdLst>
                <a:gd name="connsiteX0" fmla="*/ 597788 w 1065061"/>
                <a:gd name="connsiteY0" fmla="*/ 0 h 941811"/>
                <a:gd name="connsiteX1" fmla="*/ 620080 w 1065061"/>
                <a:gd name="connsiteY1" fmla="*/ 30722 h 941811"/>
                <a:gd name="connsiteX2" fmla="*/ 725598 w 1065061"/>
                <a:gd name="connsiteY2" fmla="*/ 182674 h 941811"/>
                <a:gd name="connsiteX3" fmla="*/ 939912 w 1065061"/>
                <a:gd name="connsiteY3" fmla="*/ 237444 h 941811"/>
                <a:gd name="connsiteX4" fmla="*/ 1056592 w 1065061"/>
                <a:gd name="connsiteY4" fmla="*/ 497000 h 941811"/>
                <a:gd name="connsiteX5" fmla="*/ 711312 w 1065061"/>
                <a:gd name="connsiteY5" fmla="*/ 551770 h 941811"/>
                <a:gd name="connsiteX6" fmla="*/ 651780 w 1065061"/>
                <a:gd name="connsiteY6" fmla="*/ 687500 h 941811"/>
                <a:gd name="connsiteX7" fmla="*/ 563672 w 1065061"/>
                <a:gd name="connsiteY7" fmla="*/ 680356 h 941811"/>
                <a:gd name="connsiteX8" fmla="*/ 485092 w 1065061"/>
                <a:gd name="connsiteY8" fmla="*/ 797038 h 941811"/>
                <a:gd name="connsiteX9" fmla="*/ 208868 w 1065061"/>
                <a:gd name="connsiteY9" fmla="*/ 939914 h 941811"/>
                <a:gd name="connsiteX10" fmla="*/ 49324 w 1065061"/>
                <a:gd name="connsiteY10" fmla="*/ 863714 h 941811"/>
                <a:gd name="connsiteX11" fmla="*/ 0 w 1065061"/>
                <a:gd name="connsiteY11" fmla="*/ 771926 h 941811"/>
                <a:gd name="connsiteX12" fmla="*/ 2268 w 1065061"/>
                <a:gd name="connsiteY12" fmla="*/ 744694 h 941811"/>
                <a:gd name="connsiteX13" fmla="*/ 59544 w 1065061"/>
                <a:gd name="connsiteY13" fmla="*/ 739292 h 941811"/>
                <a:gd name="connsiteX14" fmla="*/ 510492 w 1065061"/>
                <a:gd name="connsiteY14" fmla="*/ 592250 h 941811"/>
                <a:gd name="connsiteX15" fmla="*/ 434292 w 1065061"/>
                <a:gd name="connsiteY15" fmla="*/ 223950 h 941811"/>
                <a:gd name="connsiteX16" fmla="*/ 540752 w 1065061"/>
                <a:gd name="connsiteY16" fmla="*/ 66786 h 941811"/>
                <a:gd name="connsiteX17" fmla="*/ 597788 w 1065061"/>
                <a:gd name="connsiteY17" fmla="*/ 0 h 941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65061" h="941811">
                  <a:moveTo>
                    <a:pt x="597788" y="0"/>
                  </a:moveTo>
                  <a:lnTo>
                    <a:pt x="620080" y="30722"/>
                  </a:lnTo>
                  <a:cubicBezTo>
                    <a:pt x="656344" y="87922"/>
                    <a:pt x="687696" y="160450"/>
                    <a:pt x="725598" y="182674"/>
                  </a:cubicBezTo>
                  <a:cubicBezTo>
                    <a:pt x="801400" y="227126"/>
                    <a:pt x="884744" y="185058"/>
                    <a:pt x="939912" y="237444"/>
                  </a:cubicBezTo>
                  <a:cubicBezTo>
                    <a:pt x="995076" y="289830"/>
                    <a:pt x="1094692" y="444614"/>
                    <a:pt x="1056592" y="497000"/>
                  </a:cubicBezTo>
                  <a:cubicBezTo>
                    <a:pt x="1018492" y="549386"/>
                    <a:pt x="778780" y="520018"/>
                    <a:pt x="711312" y="551770"/>
                  </a:cubicBezTo>
                  <a:cubicBezTo>
                    <a:pt x="643842" y="583518"/>
                    <a:pt x="676386" y="666070"/>
                    <a:pt x="651780" y="687500"/>
                  </a:cubicBezTo>
                  <a:cubicBezTo>
                    <a:pt x="627174" y="708930"/>
                    <a:pt x="591454" y="662100"/>
                    <a:pt x="563672" y="680356"/>
                  </a:cubicBezTo>
                  <a:cubicBezTo>
                    <a:pt x="535892" y="698612"/>
                    <a:pt x="544226" y="753778"/>
                    <a:pt x="485092" y="797038"/>
                  </a:cubicBezTo>
                  <a:cubicBezTo>
                    <a:pt x="425958" y="840298"/>
                    <a:pt x="281496" y="928800"/>
                    <a:pt x="208868" y="939914"/>
                  </a:cubicBezTo>
                  <a:cubicBezTo>
                    <a:pt x="136240" y="951026"/>
                    <a:pt x="78296" y="911734"/>
                    <a:pt x="49324" y="863714"/>
                  </a:cubicBezTo>
                  <a:cubicBezTo>
                    <a:pt x="31216" y="833698"/>
                    <a:pt x="1792" y="816862"/>
                    <a:pt x="0" y="771926"/>
                  </a:cubicBezTo>
                  <a:lnTo>
                    <a:pt x="2268" y="744694"/>
                  </a:lnTo>
                  <a:lnTo>
                    <a:pt x="59544" y="739292"/>
                  </a:lnTo>
                  <a:cubicBezTo>
                    <a:pt x="215218" y="718854"/>
                    <a:pt x="448580" y="657338"/>
                    <a:pt x="510492" y="592250"/>
                  </a:cubicBezTo>
                  <a:cubicBezTo>
                    <a:pt x="593044" y="505466"/>
                    <a:pt x="355976" y="399634"/>
                    <a:pt x="434292" y="223950"/>
                  </a:cubicBezTo>
                  <a:cubicBezTo>
                    <a:pt x="453872" y="180030"/>
                    <a:pt x="492500" y="125922"/>
                    <a:pt x="540752" y="66786"/>
                  </a:cubicBezTo>
                  <a:lnTo>
                    <a:pt x="597788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7" name="フリーフォーム: 図形 796">
              <a:extLst>
                <a:ext uri="{FF2B5EF4-FFF2-40B4-BE49-F238E27FC236}">
                  <a16:creationId xmlns:a16="http://schemas.microsoft.com/office/drawing/2014/main" id="{848A212F-DA7F-AC00-3655-E75ABB5AE17C}"/>
                </a:ext>
              </a:extLst>
            </p:cNvPr>
            <p:cNvSpPr/>
            <p:nvPr/>
          </p:nvSpPr>
          <p:spPr>
            <a:xfrm>
              <a:off x="20945112" y="20370456"/>
              <a:ext cx="931048" cy="1075921"/>
            </a:xfrm>
            <a:custGeom>
              <a:avLst/>
              <a:gdLst>
                <a:gd name="connsiteX0" fmla="*/ 340088 w 931048"/>
                <a:gd name="connsiteY0" fmla="*/ 344 h 1075921"/>
                <a:gd name="connsiteX1" fmla="*/ 378188 w 931048"/>
                <a:gd name="connsiteY1" fmla="*/ 241644 h 1075921"/>
                <a:gd name="connsiteX2" fmla="*/ 428528 w 931048"/>
                <a:gd name="connsiteY2" fmla="*/ 242908 h 1075921"/>
                <a:gd name="connsiteX3" fmla="*/ 441464 w 931048"/>
                <a:gd name="connsiteY3" fmla="*/ 241688 h 1075921"/>
                <a:gd name="connsiteX4" fmla="*/ 439196 w 931048"/>
                <a:gd name="connsiteY4" fmla="*/ 268920 h 1075921"/>
                <a:gd name="connsiteX5" fmla="*/ 488520 w 931048"/>
                <a:gd name="connsiteY5" fmla="*/ 360708 h 1075921"/>
                <a:gd name="connsiteX6" fmla="*/ 648064 w 931048"/>
                <a:gd name="connsiteY6" fmla="*/ 436908 h 1075921"/>
                <a:gd name="connsiteX7" fmla="*/ 657510 w 931048"/>
                <a:gd name="connsiteY7" fmla="*/ 433888 h 1075921"/>
                <a:gd name="connsiteX8" fmla="*/ 690776 w 931048"/>
                <a:gd name="connsiteY8" fmla="*/ 466820 h 1075921"/>
                <a:gd name="connsiteX9" fmla="*/ 755220 w 931048"/>
                <a:gd name="connsiteY9" fmla="*/ 551208 h 1075921"/>
                <a:gd name="connsiteX10" fmla="*/ 736168 w 931048"/>
                <a:gd name="connsiteY10" fmla="*/ 784568 h 1075921"/>
                <a:gd name="connsiteX11" fmla="*/ 879044 w 931048"/>
                <a:gd name="connsiteY11" fmla="*/ 944112 h 1075921"/>
                <a:gd name="connsiteX12" fmla="*/ 912382 w 931048"/>
                <a:gd name="connsiteY12" fmla="*/ 1075082 h 1075921"/>
                <a:gd name="connsiteX13" fmla="*/ 644716 w 931048"/>
                <a:gd name="connsiteY13" fmla="*/ 1016200 h 1075921"/>
                <a:gd name="connsiteX14" fmla="*/ 638348 w 931048"/>
                <a:gd name="connsiteY14" fmla="*/ 1014304 h 1075921"/>
                <a:gd name="connsiteX15" fmla="*/ 640770 w 931048"/>
                <a:gd name="connsiteY15" fmla="*/ 1010192 h 1075921"/>
                <a:gd name="connsiteX16" fmla="*/ 659968 w 931048"/>
                <a:gd name="connsiteY16" fmla="*/ 944112 h 1075921"/>
                <a:gd name="connsiteX17" fmla="*/ 538526 w 931048"/>
                <a:gd name="connsiteY17" fmla="*/ 808382 h 1075921"/>
                <a:gd name="connsiteX18" fmla="*/ 394014 w 931048"/>
                <a:gd name="connsiteY18" fmla="*/ 750784 h 1075921"/>
                <a:gd name="connsiteX19" fmla="*/ 391532 w 931048"/>
                <a:gd name="connsiteY19" fmla="*/ 750142 h 1075921"/>
                <a:gd name="connsiteX20" fmla="*/ 394012 w 931048"/>
                <a:gd name="connsiteY20" fmla="*/ 747808 h 1075921"/>
                <a:gd name="connsiteX21" fmla="*/ 402794 w 931048"/>
                <a:gd name="connsiteY21" fmla="*/ 677412 h 1075921"/>
                <a:gd name="connsiteX22" fmla="*/ 45608 w 931048"/>
                <a:gd name="connsiteY22" fmla="*/ 451194 h 1075921"/>
                <a:gd name="connsiteX23" fmla="*/ 131332 w 931048"/>
                <a:gd name="connsiteY23" fmla="*/ 324988 h 1075921"/>
                <a:gd name="connsiteX24" fmla="*/ 24176 w 931048"/>
                <a:gd name="connsiteY24" fmla="*/ 248788 h 1075921"/>
                <a:gd name="connsiteX25" fmla="*/ 5870 w 931048"/>
                <a:gd name="connsiteY25" fmla="*/ 122136 h 1075921"/>
                <a:gd name="connsiteX26" fmla="*/ 0 w 931048"/>
                <a:gd name="connsiteY26" fmla="*/ 85646 h 1075921"/>
                <a:gd name="connsiteX27" fmla="*/ 33700 w 931048"/>
                <a:gd name="connsiteY27" fmla="*/ 74162 h 1075921"/>
                <a:gd name="connsiteX28" fmla="*/ 340088 w 931048"/>
                <a:gd name="connsiteY28" fmla="*/ 344 h 107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31048" h="1075921">
                  <a:moveTo>
                    <a:pt x="340088" y="344"/>
                  </a:moveTo>
                  <a:cubicBezTo>
                    <a:pt x="456504" y="8812"/>
                    <a:pt x="276588" y="226828"/>
                    <a:pt x="378188" y="241644"/>
                  </a:cubicBezTo>
                  <a:cubicBezTo>
                    <a:pt x="390888" y="243496"/>
                    <a:pt x="408052" y="243860"/>
                    <a:pt x="428528" y="242908"/>
                  </a:cubicBezTo>
                  <a:lnTo>
                    <a:pt x="441464" y="241688"/>
                  </a:lnTo>
                  <a:lnTo>
                    <a:pt x="439196" y="268920"/>
                  </a:lnTo>
                  <a:cubicBezTo>
                    <a:pt x="440988" y="313856"/>
                    <a:pt x="470412" y="330692"/>
                    <a:pt x="488520" y="360708"/>
                  </a:cubicBezTo>
                  <a:cubicBezTo>
                    <a:pt x="517492" y="408728"/>
                    <a:pt x="575436" y="448020"/>
                    <a:pt x="648064" y="436908"/>
                  </a:cubicBezTo>
                  <a:lnTo>
                    <a:pt x="657510" y="433888"/>
                  </a:lnTo>
                  <a:lnTo>
                    <a:pt x="690776" y="466820"/>
                  </a:lnTo>
                  <a:cubicBezTo>
                    <a:pt x="718708" y="492468"/>
                    <a:pt x="745496" y="517274"/>
                    <a:pt x="755220" y="551208"/>
                  </a:cubicBezTo>
                  <a:cubicBezTo>
                    <a:pt x="774666" y="619072"/>
                    <a:pt x="715532" y="719084"/>
                    <a:pt x="736168" y="784568"/>
                  </a:cubicBezTo>
                  <a:cubicBezTo>
                    <a:pt x="756806" y="850052"/>
                    <a:pt x="849676" y="895694"/>
                    <a:pt x="879044" y="944112"/>
                  </a:cubicBezTo>
                  <a:cubicBezTo>
                    <a:pt x="908412" y="992532"/>
                    <a:pt x="958420" y="1065160"/>
                    <a:pt x="912382" y="1075082"/>
                  </a:cubicBezTo>
                  <a:cubicBezTo>
                    <a:pt x="877854" y="1082524"/>
                    <a:pt x="720990" y="1038618"/>
                    <a:pt x="644716" y="1016200"/>
                  </a:cubicBezTo>
                  <a:lnTo>
                    <a:pt x="638348" y="1014304"/>
                  </a:lnTo>
                  <a:lnTo>
                    <a:pt x="640770" y="1010192"/>
                  </a:lnTo>
                  <a:cubicBezTo>
                    <a:pt x="654610" y="987668"/>
                    <a:pt x="665326" y="967726"/>
                    <a:pt x="659968" y="944112"/>
                  </a:cubicBezTo>
                  <a:cubicBezTo>
                    <a:pt x="649254" y="896884"/>
                    <a:pt x="604408" y="844498"/>
                    <a:pt x="538526" y="808382"/>
                  </a:cubicBezTo>
                  <a:cubicBezTo>
                    <a:pt x="505584" y="790324"/>
                    <a:pt x="448534" y="767702"/>
                    <a:pt x="394014" y="750784"/>
                  </a:cubicBezTo>
                  <a:lnTo>
                    <a:pt x="391532" y="750142"/>
                  </a:lnTo>
                  <a:lnTo>
                    <a:pt x="394012" y="747808"/>
                  </a:lnTo>
                  <a:cubicBezTo>
                    <a:pt x="414006" y="728412"/>
                    <a:pt x="428194" y="706980"/>
                    <a:pt x="402794" y="677412"/>
                  </a:cubicBezTo>
                  <a:cubicBezTo>
                    <a:pt x="351994" y="618280"/>
                    <a:pt x="90852" y="509932"/>
                    <a:pt x="45608" y="451194"/>
                  </a:cubicBezTo>
                  <a:cubicBezTo>
                    <a:pt x="364" y="392456"/>
                    <a:pt x="134904" y="358722"/>
                    <a:pt x="131332" y="324988"/>
                  </a:cubicBezTo>
                  <a:cubicBezTo>
                    <a:pt x="127760" y="291254"/>
                    <a:pt x="51956" y="302366"/>
                    <a:pt x="24176" y="248788"/>
                  </a:cubicBezTo>
                  <a:cubicBezTo>
                    <a:pt x="10286" y="222000"/>
                    <a:pt x="9988" y="171398"/>
                    <a:pt x="5870" y="122136"/>
                  </a:cubicBezTo>
                  <a:lnTo>
                    <a:pt x="0" y="85646"/>
                  </a:lnTo>
                  <a:lnTo>
                    <a:pt x="33700" y="74162"/>
                  </a:lnTo>
                  <a:cubicBezTo>
                    <a:pt x="161760" y="31564"/>
                    <a:pt x="281880" y="-3890"/>
                    <a:pt x="340088" y="344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8" name="フリーフォーム: 図形 797">
              <a:extLst>
                <a:ext uri="{FF2B5EF4-FFF2-40B4-BE49-F238E27FC236}">
                  <a16:creationId xmlns:a16="http://schemas.microsoft.com/office/drawing/2014/main" id="{60361340-F5D5-A202-95FA-3821B3003C52}"/>
                </a:ext>
              </a:extLst>
            </p:cNvPr>
            <p:cNvSpPr/>
            <p:nvPr/>
          </p:nvSpPr>
          <p:spPr>
            <a:xfrm>
              <a:off x="21479755" y="21384761"/>
              <a:ext cx="525966" cy="810967"/>
            </a:xfrm>
            <a:custGeom>
              <a:avLst/>
              <a:gdLst>
                <a:gd name="connsiteX0" fmla="*/ 103705 w 525966"/>
                <a:gd name="connsiteY0" fmla="*/ 0 h 810967"/>
                <a:gd name="connsiteX1" fmla="*/ 110073 w 525966"/>
                <a:gd name="connsiteY1" fmla="*/ 1896 h 810967"/>
                <a:gd name="connsiteX2" fmla="*/ 359453 w 525966"/>
                <a:gd name="connsiteY2" fmla="*/ 61304 h 810967"/>
                <a:gd name="connsiteX3" fmla="*/ 366349 w 525966"/>
                <a:gd name="connsiteY3" fmla="*/ 61106 h 810967"/>
                <a:gd name="connsiteX4" fmla="*/ 361369 w 525966"/>
                <a:gd name="connsiteY4" fmla="*/ 79680 h 810967"/>
                <a:gd name="connsiteX5" fmla="*/ 361069 w 525966"/>
                <a:gd name="connsiteY5" fmla="*/ 146504 h 810967"/>
                <a:gd name="connsiteX6" fmla="*/ 525377 w 525966"/>
                <a:gd name="connsiteY6" fmla="*/ 251278 h 810967"/>
                <a:gd name="connsiteX7" fmla="*/ 415839 w 525966"/>
                <a:gd name="connsiteY7" fmla="*/ 308428 h 810967"/>
                <a:gd name="connsiteX8" fmla="*/ 411077 w 525966"/>
                <a:gd name="connsiteY8" fmla="*/ 653708 h 810967"/>
                <a:gd name="connsiteX9" fmla="*/ 56269 w 525966"/>
                <a:gd name="connsiteY9" fmla="*/ 810872 h 810967"/>
                <a:gd name="connsiteX10" fmla="*/ 6265 w 525966"/>
                <a:gd name="connsiteY10" fmla="*/ 634660 h 810967"/>
                <a:gd name="connsiteX11" fmla="*/ 113421 w 525966"/>
                <a:gd name="connsiteY11" fmla="*/ 479878 h 810967"/>
                <a:gd name="connsiteX12" fmla="*/ 75469 w 525966"/>
                <a:gd name="connsiteY12" fmla="*/ 360816 h 810967"/>
                <a:gd name="connsiteX13" fmla="*/ 54283 w 525966"/>
                <a:gd name="connsiteY13" fmla="*/ 318562 h 810967"/>
                <a:gd name="connsiteX14" fmla="*/ 61777 w 525966"/>
                <a:gd name="connsiteY14" fmla="*/ 309148 h 810967"/>
                <a:gd name="connsiteX15" fmla="*/ 68177 w 525966"/>
                <a:gd name="connsiteY15" fmla="*/ 77446 h 810967"/>
                <a:gd name="connsiteX16" fmla="*/ 84641 w 525966"/>
                <a:gd name="connsiteY16" fmla="*/ 32388 h 810967"/>
                <a:gd name="connsiteX17" fmla="*/ 103705 w 525966"/>
                <a:gd name="connsiteY17" fmla="*/ 0 h 810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5966" h="810967">
                  <a:moveTo>
                    <a:pt x="103705" y="0"/>
                  </a:moveTo>
                  <a:lnTo>
                    <a:pt x="110073" y="1896"/>
                  </a:lnTo>
                  <a:cubicBezTo>
                    <a:pt x="176813" y="21512"/>
                    <a:pt x="305255" y="57580"/>
                    <a:pt x="359453" y="61304"/>
                  </a:cubicBezTo>
                  <a:lnTo>
                    <a:pt x="366349" y="61106"/>
                  </a:lnTo>
                  <a:lnTo>
                    <a:pt x="361369" y="79680"/>
                  </a:lnTo>
                  <a:cubicBezTo>
                    <a:pt x="354225" y="102848"/>
                    <a:pt x="347775" y="127256"/>
                    <a:pt x="361069" y="146504"/>
                  </a:cubicBezTo>
                  <a:cubicBezTo>
                    <a:pt x="387661" y="185000"/>
                    <a:pt x="516249" y="224290"/>
                    <a:pt x="525377" y="251278"/>
                  </a:cubicBezTo>
                  <a:cubicBezTo>
                    <a:pt x="534505" y="278266"/>
                    <a:pt x="434889" y="241356"/>
                    <a:pt x="415839" y="308428"/>
                  </a:cubicBezTo>
                  <a:cubicBezTo>
                    <a:pt x="396789" y="375500"/>
                    <a:pt x="471005" y="569968"/>
                    <a:pt x="411077" y="653708"/>
                  </a:cubicBezTo>
                  <a:cubicBezTo>
                    <a:pt x="351149" y="737448"/>
                    <a:pt x="123739" y="814046"/>
                    <a:pt x="56269" y="810872"/>
                  </a:cubicBezTo>
                  <a:cubicBezTo>
                    <a:pt x="-11199" y="807696"/>
                    <a:pt x="-3261" y="689824"/>
                    <a:pt x="6265" y="634660"/>
                  </a:cubicBezTo>
                  <a:cubicBezTo>
                    <a:pt x="15789" y="579494"/>
                    <a:pt x="111833" y="546552"/>
                    <a:pt x="113421" y="479878"/>
                  </a:cubicBezTo>
                  <a:cubicBezTo>
                    <a:pt x="114213" y="446540"/>
                    <a:pt x="96653" y="404274"/>
                    <a:pt x="75469" y="360816"/>
                  </a:cubicBezTo>
                  <a:lnTo>
                    <a:pt x="54283" y="318562"/>
                  </a:lnTo>
                  <a:lnTo>
                    <a:pt x="61777" y="309148"/>
                  </a:lnTo>
                  <a:cubicBezTo>
                    <a:pt x="100601" y="239054"/>
                    <a:pt x="55675" y="136828"/>
                    <a:pt x="68177" y="77446"/>
                  </a:cubicBezTo>
                  <a:cubicBezTo>
                    <a:pt x="71749" y="60480"/>
                    <a:pt x="77775" y="45720"/>
                    <a:pt x="84641" y="32388"/>
                  </a:cubicBezTo>
                  <a:lnTo>
                    <a:pt x="103705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9" name="フリーフォーム: 図形 798">
              <a:extLst>
                <a:ext uri="{FF2B5EF4-FFF2-40B4-BE49-F238E27FC236}">
                  <a16:creationId xmlns:a16="http://schemas.microsoft.com/office/drawing/2014/main" id="{58BCD20F-0E7C-CAA8-885E-30D777468A2E}"/>
                </a:ext>
              </a:extLst>
            </p:cNvPr>
            <p:cNvSpPr/>
            <p:nvPr/>
          </p:nvSpPr>
          <p:spPr>
            <a:xfrm>
              <a:off x="21130898" y="21703322"/>
              <a:ext cx="677012" cy="882234"/>
            </a:xfrm>
            <a:custGeom>
              <a:avLst/>
              <a:gdLst>
                <a:gd name="connsiteX0" fmla="*/ 403140 w 677012"/>
                <a:gd name="connsiteY0" fmla="*/ 0 h 882234"/>
                <a:gd name="connsiteX1" fmla="*/ 424326 w 677012"/>
                <a:gd name="connsiteY1" fmla="*/ 42254 h 882234"/>
                <a:gd name="connsiteX2" fmla="*/ 462278 w 677012"/>
                <a:gd name="connsiteY2" fmla="*/ 161316 h 882234"/>
                <a:gd name="connsiteX3" fmla="*/ 355122 w 677012"/>
                <a:gd name="connsiteY3" fmla="*/ 316098 h 882234"/>
                <a:gd name="connsiteX4" fmla="*/ 405126 w 677012"/>
                <a:gd name="connsiteY4" fmla="*/ 492310 h 882234"/>
                <a:gd name="connsiteX5" fmla="*/ 480602 w 677012"/>
                <a:gd name="connsiteY5" fmla="*/ 480868 h 882234"/>
                <a:gd name="connsiteX6" fmla="*/ 579666 w 677012"/>
                <a:gd name="connsiteY6" fmla="*/ 448198 h 882234"/>
                <a:gd name="connsiteX7" fmla="*/ 578344 w 677012"/>
                <a:gd name="connsiteY7" fmla="*/ 504626 h 882234"/>
                <a:gd name="connsiteX8" fmla="*/ 588482 w 677012"/>
                <a:gd name="connsiteY8" fmla="*/ 561366 h 882234"/>
                <a:gd name="connsiteX9" fmla="*/ 662750 w 677012"/>
                <a:gd name="connsiteY9" fmla="*/ 620450 h 882234"/>
                <a:gd name="connsiteX10" fmla="*/ 677012 w 677012"/>
                <a:gd name="connsiteY10" fmla="*/ 626894 h 882234"/>
                <a:gd name="connsiteX11" fmla="*/ 659686 w 677012"/>
                <a:gd name="connsiteY11" fmla="*/ 655374 h 882234"/>
                <a:gd name="connsiteX12" fmla="*/ 459102 w 677012"/>
                <a:gd name="connsiteY12" fmla="*/ 877278 h 882234"/>
                <a:gd name="connsiteX13" fmla="*/ 40002 w 677012"/>
                <a:gd name="connsiteY13" fmla="*/ 445478 h 882234"/>
                <a:gd name="connsiteX14" fmla="*/ 15892 w 677012"/>
                <a:gd name="connsiteY14" fmla="*/ 189792 h 882234"/>
                <a:gd name="connsiteX15" fmla="*/ 20906 w 677012"/>
                <a:gd name="connsiteY15" fmla="*/ 171654 h 882234"/>
                <a:gd name="connsiteX16" fmla="*/ 40034 w 677012"/>
                <a:gd name="connsiteY16" fmla="*/ 169798 h 882234"/>
                <a:gd name="connsiteX17" fmla="*/ 388458 w 677012"/>
                <a:gd name="connsiteY17" fmla="*/ 18442 h 882234"/>
                <a:gd name="connsiteX18" fmla="*/ 403140 w 677012"/>
                <a:gd name="connsiteY18" fmla="*/ 0 h 88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12" h="882234">
                  <a:moveTo>
                    <a:pt x="403140" y="0"/>
                  </a:moveTo>
                  <a:lnTo>
                    <a:pt x="424326" y="42254"/>
                  </a:lnTo>
                  <a:cubicBezTo>
                    <a:pt x="445510" y="85712"/>
                    <a:pt x="463070" y="127978"/>
                    <a:pt x="462278" y="161316"/>
                  </a:cubicBezTo>
                  <a:cubicBezTo>
                    <a:pt x="460690" y="227990"/>
                    <a:pt x="364646" y="260932"/>
                    <a:pt x="355122" y="316098"/>
                  </a:cubicBezTo>
                  <a:cubicBezTo>
                    <a:pt x="345596" y="371262"/>
                    <a:pt x="337658" y="489134"/>
                    <a:pt x="405126" y="492310"/>
                  </a:cubicBezTo>
                  <a:cubicBezTo>
                    <a:pt x="421994" y="493104"/>
                    <a:pt x="448858" y="488912"/>
                    <a:pt x="480602" y="480868"/>
                  </a:cubicBezTo>
                  <a:lnTo>
                    <a:pt x="579666" y="448198"/>
                  </a:lnTo>
                  <a:lnTo>
                    <a:pt x="578344" y="504626"/>
                  </a:lnTo>
                  <a:cubicBezTo>
                    <a:pt x="579304" y="526566"/>
                    <a:pt x="582232" y="546186"/>
                    <a:pt x="588482" y="561366"/>
                  </a:cubicBezTo>
                  <a:cubicBezTo>
                    <a:pt x="600984" y="591726"/>
                    <a:pt x="631942" y="607206"/>
                    <a:pt x="662750" y="620450"/>
                  </a:cubicBezTo>
                  <a:lnTo>
                    <a:pt x="677012" y="626894"/>
                  </a:lnTo>
                  <a:lnTo>
                    <a:pt x="659686" y="655374"/>
                  </a:lnTo>
                  <a:cubicBezTo>
                    <a:pt x="588286" y="767740"/>
                    <a:pt x="518634" y="858228"/>
                    <a:pt x="459102" y="877278"/>
                  </a:cubicBezTo>
                  <a:cubicBezTo>
                    <a:pt x="300354" y="928078"/>
                    <a:pt x="109854" y="574594"/>
                    <a:pt x="40002" y="445478"/>
                  </a:cubicBezTo>
                  <a:cubicBezTo>
                    <a:pt x="-12384" y="348642"/>
                    <a:pt x="-5242" y="273236"/>
                    <a:pt x="15892" y="189792"/>
                  </a:cubicBezTo>
                  <a:lnTo>
                    <a:pt x="20906" y="171654"/>
                  </a:lnTo>
                  <a:lnTo>
                    <a:pt x="40034" y="169798"/>
                  </a:lnTo>
                  <a:cubicBezTo>
                    <a:pt x="146910" y="149930"/>
                    <a:pt x="332202" y="69340"/>
                    <a:pt x="388458" y="18442"/>
                  </a:cubicBezTo>
                  <a:lnTo>
                    <a:pt x="40314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0" name="フリーフォーム: 図形 799">
              <a:extLst>
                <a:ext uri="{FF2B5EF4-FFF2-40B4-BE49-F238E27FC236}">
                  <a16:creationId xmlns:a16="http://schemas.microsoft.com/office/drawing/2014/main" id="{4459215A-1009-DC69-936F-12F422527137}"/>
                </a:ext>
              </a:extLst>
            </p:cNvPr>
            <p:cNvSpPr/>
            <p:nvPr/>
          </p:nvSpPr>
          <p:spPr>
            <a:xfrm>
              <a:off x="21709242" y="20927578"/>
              <a:ext cx="771408" cy="1402638"/>
            </a:xfrm>
            <a:custGeom>
              <a:avLst/>
              <a:gdLst>
                <a:gd name="connsiteX0" fmla="*/ 500678 w 771408"/>
                <a:gd name="connsiteY0" fmla="*/ 1230 h 1402638"/>
                <a:gd name="connsiteX1" fmla="*/ 676890 w 771408"/>
                <a:gd name="connsiteY1" fmla="*/ 129818 h 1402638"/>
                <a:gd name="connsiteX2" fmla="*/ 687402 w 771408"/>
                <a:gd name="connsiteY2" fmla="*/ 200698 h 1402638"/>
                <a:gd name="connsiteX3" fmla="*/ 687022 w 771408"/>
                <a:gd name="connsiteY3" fmla="*/ 207010 h 1402638"/>
                <a:gd name="connsiteX4" fmla="*/ 668654 w 771408"/>
                <a:gd name="connsiteY4" fmla="*/ 231414 h 1402638"/>
                <a:gd name="connsiteX5" fmla="*/ 566558 w 771408"/>
                <a:gd name="connsiteY5" fmla="*/ 510022 h 1402638"/>
                <a:gd name="connsiteX6" fmla="*/ 731658 w 771408"/>
                <a:gd name="connsiteY6" fmla="*/ 687822 h 1402638"/>
                <a:gd name="connsiteX7" fmla="*/ 744358 w 771408"/>
                <a:gd name="connsiteY7" fmla="*/ 891022 h 1402638"/>
                <a:gd name="connsiteX8" fmla="*/ 414158 w 771408"/>
                <a:gd name="connsiteY8" fmla="*/ 916422 h 1402638"/>
                <a:gd name="connsiteX9" fmla="*/ 153016 w 771408"/>
                <a:gd name="connsiteY9" fmla="*/ 1313298 h 1402638"/>
                <a:gd name="connsiteX10" fmla="*/ 98668 w 771408"/>
                <a:gd name="connsiteY10" fmla="*/ 1402638 h 1402638"/>
                <a:gd name="connsiteX11" fmla="*/ 84406 w 771408"/>
                <a:gd name="connsiteY11" fmla="*/ 1396194 h 1402638"/>
                <a:gd name="connsiteX12" fmla="*/ 10138 w 771408"/>
                <a:gd name="connsiteY12" fmla="*/ 1337110 h 1402638"/>
                <a:gd name="connsiteX13" fmla="*/ 0 w 771408"/>
                <a:gd name="connsiteY13" fmla="*/ 1280370 h 1402638"/>
                <a:gd name="connsiteX14" fmla="*/ 1322 w 771408"/>
                <a:gd name="connsiteY14" fmla="*/ 1223942 h 1402638"/>
                <a:gd name="connsiteX15" fmla="*/ 7014 w 771408"/>
                <a:gd name="connsiteY15" fmla="*/ 1222066 h 1402638"/>
                <a:gd name="connsiteX16" fmla="*/ 181590 w 771408"/>
                <a:gd name="connsiteY16" fmla="*/ 1110890 h 1402638"/>
                <a:gd name="connsiteX17" fmla="*/ 186352 w 771408"/>
                <a:gd name="connsiteY17" fmla="*/ 765610 h 1402638"/>
                <a:gd name="connsiteX18" fmla="*/ 295890 w 771408"/>
                <a:gd name="connsiteY18" fmla="*/ 708460 h 1402638"/>
                <a:gd name="connsiteX19" fmla="*/ 131582 w 771408"/>
                <a:gd name="connsiteY19" fmla="*/ 603686 h 1402638"/>
                <a:gd name="connsiteX20" fmla="*/ 131882 w 771408"/>
                <a:gd name="connsiteY20" fmla="*/ 536862 h 1402638"/>
                <a:gd name="connsiteX21" fmla="*/ 136862 w 771408"/>
                <a:gd name="connsiteY21" fmla="*/ 518288 h 1402638"/>
                <a:gd name="connsiteX22" fmla="*/ 148252 w 771408"/>
                <a:gd name="connsiteY22" fmla="*/ 517960 h 1402638"/>
                <a:gd name="connsiteX23" fmla="*/ 138986 w 771408"/>
                <a:gd name="connsiteY23" fmla="*/ 426486 h 1402638"/>
                <a:gd name="connsiteX24" fmla="*/ 137212 w 771408"/>
                <a:gd name="connsiteY24" fmla="*/ 423572 h 1402638"/>
                <a:gd name="connsiteX25" fmla="*/ 151078 w 771408"/>
                <a:gd name="connsiteY25" fmla="*/ 404258 h 1402638"/>
                <a:gd name="connsiteX26" fmla="*/ 210164 w 771408"/>
                <a:gd name="connsiteY26" fmla="*/ 336986 h 1402638"/>
                <a:gd name="connsiteX27" fmla="*/ 386378 w 771408"/>
                <a:gd name="connsiteY27" fmla="*/ 313174 h 1402638"/>
                <a:gd name="connsiteX28" fmla="*/ 429238 w 771408"/>
                <a:gd name="connsiteY28" fmla="*/ 79810 h 1402638"/>
                <a:gd name="connsiteX29" fmla="*/ 500678 w 771408"/>
                <a:gd name="connsiteY29" fmla="*/ 1230 h 140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71408" h="1402638">
                  <a:moveTo>
                    <a:pt x="500678" y="1230"/>
                  </a:moveTo>
                  <a:cubicBezTo>
                    <a:pt x="541952" y="9562"/>
                    <a:pt x="644346" y="53618"/>
                    <a:pt x="676890" y="129818"/>
                  </a:cubicBezTo>
                  <a:cubicBezTo>
                    <a:pt x="685026" y="148868"/>
                    <a:pt x="687532" y="173326"/>
                    <a:pt x="687402" y="200698"/>
                  </a:cubicBezTo>
                  <a:lnTo>
                    <a:pt x="687022" y="207010"/>
                  </a:lnTo>
                  <a:lnTo>
                    <a:pt x="668654" y="231414"/>
                  </a:lnTo>
                  <a:cubicBezTo>
                    <a:pt x="623312" y="301662"/>
                    <a:pt x="563384" y="448110"/>
                    <a:pt x="566558" y="510022"/>
                  </a:cubicBezTo>
                  <a:cubicBezTo>
                    <a:pt x="570790" y="592572"/>
                    <a:pt x="702026" y="624322"/>
                    <a:pt x="731658" y="687822"/>
                  </a:cubicBezTo>
                  <a:cubicBezTo>
                    <a:pt x="761290" y="751322"/>
                    <a:pt x="797274" y="852922"/>
                    <a:pt x="744358" y="891022"/>
                  </a:cubicBezTo>
                  <a:cubicBezTo>
                    <a:pt x="691442" y="929122"/>
                    <a:pt x="558090" y="789422"/>
                    <a:pt x="414158" y="916422"/>
                  </a:cubicBezTo>
                  <a:cubicBezTo>
                    <a:pt x="342192" y="979922"/>
                    <a:pt x="248530" y="1151372"/>
                    <a:pt x="153016" y="1313298"/>
                  </a:cubicBezTo>
                  <a:lnTo>
                    <a:pt x="98668" y="1402638"/>
                  </a:lnTo>
                  <a:lnTo>
                    <a:pt x="84406" y="1396194"/>
                  </a:lnTo>
                  <a:cubicBezTo>
                    <a:pt x="53598" y="1382950"/>
                    <a:pt x="22640" y="1367470"/>
                    <a:pt x="10138" y="1337110"/>
                  </a:cubicBezTo>
                  <a:cubicBezTo>
                    <a:pt x="3888" y="1321930"/>
                    <a:pt x="960" y="1302310"/>
                    <a:pt x="0" y="1280370"/>
                  </a:cubicBezTo>
                  <a:lnTo>
                    <a:pt x="1322" y="1223942"/>
                  </a:lnTo>
                  <a:lnTo>
                    <a:pt x="7014" y="1222066"/>
                  </a:lnTo>
                  <a:cubicBezTo>
                    <a:pt x="79792" y="1192844"/>
                    <a:pt x="151626" y="1152760"/>
                    <a:pt x="181590" y="1110890"/>
                  </a:cubicBezTo>
                  <a:cubicBezTo>
                    <a:pt x="241518" y="1027150"/>
                    <a:pt x="167302" y="832682"/>
                    <a:pt x="186352" y="765610"/>
                  </a:cubicBezTo>
                  <a:cubicBezTo>
                    <a:pt x="205402" y="698538"/>
                    <a:pt x="305018" y="735448"/>
                    <a:pt x="295890" y="708460"/>
                  </a:cubicBezTo>
                  <a:cubicBezTo>
                    <a:pt x="286762" y="681472"/>
                    <a:pt x="158174" y="642182"/>
                    <a:pt x="131582" y="603686"/>
                  </a:cubicBezTo>
                  <a:cubicBezTo>
                    <a:pt x="118288" y="584438"/>
                    <a:pt x="124738" y="560030"/>
                    <a:pt x="131882" y="536862"/>
                  </a:cubicBezTo>
                  <a:lnTo>
                    <a:pt x="136862" y="518288"/>
                  </a:lnTo>
                  <a:lnTo>
                    <a:pt x="148252" y="517960"/>
                  </a:lnTo>
                  <a:cubicBezTo>
                    <a:pt x="182780" y="510518"/>
                    <a:pt x="163284" y="467804"/>
                    <a:pt x="138986" y="426486"/>
                  </a:cubicBezTo>
                  <a:lnTo>
                    <a:pt x="137212" y="423572"/>
                  </a:lnTo>
                  <a:lnTo>
                    <a:pt x="151078" y="404258"/>
                  </a:lnTo>
                  <a:cubicBezTo>
                    <a:pt x="168294" y="377566"/>
                    <a:pt x="185756" y="349488"/>
                    <a:pt x="210164" y="336986"/>
                  </a:cubicBezTo>
                  <a:cubicBezTo>
                    <a:pt x="258980" y="311982"/>
                    <a:pt x="349864" y="356034"/>
                    <a:pt x="386378" y="313174"/>
                  </a:cubicBezTo>
                  <a:cubicBezTo>
                    <a:pt x="422890" y="270310"/>
                    <a:pt x="410190" y="131802"/>
                    <a:pt x="429238" y="79810"/>
                  </a:cubicBezTo>
                  <a:cubicBezTo>
                    <a:pt x="448290" y="27820"/>
                    <a:pt x="459402" y="-7106"/>
                    <a:pt x="500678" y="123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1" name="フリーフォーム: 図形 800">
              <a:extLst>
                <a:ext uri="{FF2B5EF4-FFF2-40B4-BE49-F238E27FC236}">
                  <a16:creationId xmlns:a16="http://schemas.microsoft.com/office/drawing/2014/main" id="{DF1AE623-8EF2-7500-699D-62A8706348E5}"/>
                </a:ext>
              </a:extLst>
            </p:cNvPr>
            <p:cNvSpPr/>
            <p:nvPr/>
          </p:nvSpPr>
          <p:spPr>
            <a:xfrm>
              <a:off x="21602622" y="20529488"/>
              <a:ext cx="561312" cy="821662"/>
            </a:xfrm>
            <a:custGeom>
              <a:avLst/>
              <a:gdLst>
                <a:gd name="connsiteX0" fmla="*/ 443534 w 561312"/>
                <a:gd name="connsiteY0" fmla="*/ 0 h 821662"/>
                <a:gd name="connsiteX1" fmla="*/ 460646 w 561312"/>
                <a:gd name="connsiteY1" fmla="*/ 14580 h 821662"/>
                <a:gd name="connsiteX2" fmla="*/ 540622 w 561312"/>
                <a:gd name="connsiteY2" fmla="*/ 189768 h 821662"/>
                <a:gd name="connsiteX3" fmla="*/ 521572 w 561312"/>
                <a:gd name="connsiteY3" fmla="*/ 373124 h 821662"/>
                <a:gd name="connsiteX4" fmla="*/ 544602 w 561312"/>
                <a:gd name="connsiteY4" fmla="*/ 407280 h 821662"/>
                <a:gd name="connsiteX5" fmla="*/ 561312 w 561312"/>
                <a:gd name="connsiteY5" fmla="*/ 419650 h 821662"/>
                <a:gd name="connsiteX6" fmla="*/ 549254 w 561312"/>
                <a:gd name="connsiteY6" fmla="*/ 442516 h 821662"/>
                <a:gd name="connsiteX7" fmla="*/ 535858 w 561312"/>
                <a:gd name="connsiteY7" fmla="*/ 477900 h 821662"/>
                <a:gd name="connsiteX8" fmla="*/ 492998 w 561312"/>
                <a:gd name="connsiteY8" fmla="*/ 711264 h 821662"/>
                <a:gd name="connsiteX9" fmla="*/ 316784 w 561312"/>
                <a:gd name="connsiteY9" fmla="*/ 735076 h 821662"/>
                <a:gd name="connsiteX10" fmla="*/ 257698 w 561312"/>
                <a:gd name="connsiteY10" fmla="*/ 802348 h 821662"/>
                <a:gd name="connsiteX11" fmla="*/ 243832 w 561312"/>
                <a:gd name="connsiteY11" fmla="*/ 821662 h 821662"/>
                <a:gd name="connsiteX12" fmla="*/ 221534 w 561312"/>
                <a:gd name="connsiteY12" fmla="*/ 785080 h 821662"/>
                <a:gd name="connsiteX13" fmla="*/ 78658 w 561312"/>
                <a:gd name="connsiteY13" fmla="*/ 625536 h 821662"/>
                <a:gd name="connsiteX14" fmla="*/ 97710 w 561312"/>
                <a:gd name="connsiteY14" fmla="*/ 392176 h 821662"/>
                <a:gd name="connsiteX15" fmla="*/ 33266 w 561312"/>
                <a:gd name="connsiteY15" fmla="*/ 307788 h 821662"/>
                <a:gd name="connsiteX16" fmla="*/ 0 w 561312"/>
                <a:gd name="connsiteY16" fmla="*/ 274856 h 821662"/>
                <a:gd name="connsiteX17" fmla="*/ 56038 w 561312"/>
                <a:gd name="connsiteY17" fmla="*/ 256946 h 821662"/>
                <a:gd name="connsiteX18" fmla="*/ 266778 w 561312"/>
                <a:gd name="connsiteY18" fmla="*/ 135000 h 821662"/>
                <a:gd name="connsiteX19" fmla="*/ 345358 w 561312"/>
                <a:gd name="connsiteY19" fmla="*/ 18318 h 821662"/>
                <a:gd name="connsiteX20" fmla="*/ 433466 w 561312"/>
                <a:gd name="connsiteY20" fmla="*/ 25462 h 821662"/>
                <a:gd name="connsiteX21" fmla="*/ 443534 w 561312"/>
                <a:gd name="connsiteY21" fmla="*/ 0 h 82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1312" h="821662">
                  <a:moveTo>
                    <a:pt x="443534" y="0"/>
                  </a:moveTo>
                  <a:lnTo>
                    <a:pt x="460646" y="14580"/>
                  </a:lnTo>
                  <a:cubicBezTo>
                    <a:pt x="515544" y="70632"/>
                    <a:pt x="523954" y="138572"/>
                    <a:pt x="540622" y="189768"/>
                  </a:cubicBezTo>
                  <a:cubicBezTo>
                    <a:pt x="562846" y="258030"/>
                    <a:pt x="510062" y="316372"/>
                    <a:pt x="521572" y="373124"/>
                  </a:cubicBezTo>
                  <a:cubicBezTo>
                    <a:pt x="524450" y="387312"/>
                    <a:pt x="533354" y="397854"/>
                    <a:pt x="544602" y="407280"/>
                  </a:cubicBezTo>
                  <a:lnTo>
                    <a:pt x="561312" y="419650"/>
                  </a:lnTo>
                  <a:lnTo>
                    <a:pt x="549254" y="442516"/>
                  </a:lnTo>
                  <a:cubicBezTo>
                    <a:pt x="544888" y="452972"/>
                    <a:pt x="540622" y="464902"/>
                    <a:pt x="535858" y="477900"/>
                  </a:cubicBezTo>
                  <a:cubicBezTo>
                    <a:pt x="516810" y="529892"/>
                    <a:pt x="529510" y="668400"/>
                    <a:pt x="492998" y="711264"/>
                  </a:cubicBezTo>
                  <a:cubicBezTo>
                    <a:pt x="456484" y="754124"/>
                    <a:pt x="365600" y="710072"/>
                    <a:pt x="316784" y="735076"/>
                  </a:cubicBezTo>
                  <a:cubicBezTo>
                    <a:pt x="292376" y="747578"/>
                    <a:pt x="274914" y="775656"/>
                    <a:pt x="257698" y="802348"/>
                  </a:cubicBezTo>
                  <a:lnTo>
                    <a:pt x="243832" y="821662"/>
                  </a:lnTo>
                  <a:lnTo>
                    <a:pt x="221534" y="785080"/>
                  </a:lnTo>
                  <a:cubicBezTo>
                    <a:pt x="192166" y="736662"/>
                    <a:pt x="99296" y="691020"/>
                    <a:pt x="78658" y="625536"/>
                  </a:cubicBezTo>
                  <a:cubicBezTo>
                    <a:pt x="58022" y="560052"/>
                    <a:pt x="117156" y="460040"/>
                    <a:pt x="97710" y="392176"/>
                  </a:cubicBezTo>
                  <a:cubicBezTo>
                    <a:pt x="87986" y="358242"/>
                    <a:pt x="61198" y="333436"/>
                    <a:pt x="33266" y="307788"/>
                  </a:cubicBezTo>
                  <a:lnTo>
                    <a:pt x="0" y="274856"/>
                  </a:lnTo>
                  <a:lnTo>
                    <a:pt x="56038" y="256946"/>
                  </a:lnTo>
                  <a:cubicBezTo>
                    <a:pt x="130080" y="225338"/>
                    <a:pt x="222428" y="167444"/>
                    <a:pt x="266778" y="135000"/>
                  </a:cubicBezTo>
                  <a:cubicBezTo>
                    <a:pt x="325912" y="91740"/>
                    <a:pt x="317578" y="36574"/>
                    <a:pt x="345358" y="18318"/>
                  </a:cubicBezTo>
                  <a:cubicBezTo>
                    <a:pt x="373140" y="62"/>
                    <a:pt x="408860" y="46892"/>
                    <a:pt x="433466" y="25462"/>
                  </a:cubicBezTo>
                  <a:lnTo>
                    <a:pt x="443534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2" name="フリーフォーム: 図形 801">
              <a:extLst>
                <a:ext uri="{FF2B5EF4-FFF2-40B4-BE49-F238E27FC236}">
                  <a16:creationId xmlns:a16="http://schemas.microsoft.com/office/drawing/2014/main" id="{11F37DB2-BFC1-900F-6FFA-6A6D3A9C2C85}"/>
                </a:ext>
              </a:extLst>
            </p:cNvPr>
            <p:cNvSpPr/>
            <p:nvPr/>
          </p:nvSpPr>
          <p:spPr>
            <a:xfrm>
              <a:off x="24585781" y="17231806"/>
              <a:ext cx="816739" cy="1283325"/>
            </a:xfrm>
            <a:custGeom>
              <a:avLst/>
              <a:gdLst>
                <a:gd name="connsiteX0" fmla="*/ 381216 w 816739"/>
                <a:gd name="connsiteY0" fmla="*/ 10 h 1283325"/>
                <a:gd name="connsiteX1" fmla="*/ 445920 w 816739"/>
                <a:gd name="connsiteY1" fmla="*/ 8442 h 1283325"/>
                <a:gd name="connsiteX2" fmla="*/ 765008 w 816739"/>
                <a:gd name="connsiteY2" fmla="*/ 189418 h 1283325"/>
                <a:gd name="connsiteX3" fmla="*/ 797200 w 816739"/>
                <a:gd name="connsiteY3" fmla="*/ 192604 h 1283325"/>
                <a:gd name="connsiteX4" fmla="*/ 803692 w 816739"/>
                <a:gd name="connsiteY4" fmla="*/ 191464 h 1283325"/>
                <a:gd name="connsiteX5" fmla="*/ 808804 w 816739"/>
                <a:gd name="connsiteY5" fmla="*/ 212174 h 1283325"/>
                <a:gd name="connsiteX6" fmla="*/ 788820 w 816739"/>
                <a:gd name="connsiteY6" fmla="*/ 557718 h 1283325"/>
                <a:gd name="connsiteX7" fmla="*/ 531644 w 816739"/>
                <a:gd name="connsiteY7" fmla="*/ 1033970 h 1283325"/>
                <a:gd name="connsiteX8" fmla="*/ 496720 w 816739"/>
                <a:gd name="connsiteY8" fmla="*/ 1268918 h 1283325"/>
                <a:gd name="connsiteX9" fmla="*/ 64920 w 816739"/>
                <a:gd name="connsiteY9" fmla="*/ 1221294 h 1283325"/>
                <a:gd name="connsiteX10" fmla="*/ 52220 w 816739"/>
                <a:gd name="connsiteY10" fmla="*/ 922844 h 1283325"/>
                <a:gd name="connsiteX11" fmla="*/ 268120 w 816739"/>
                <a:gd name="connsiteY11" fmla="*/ 779970 h 1283325"/>
                <a:gd name="connsiteX12" fmla="*/ 16676 w 816739"/>
                <a:gd name="connsiteY12" fmla="*/ 600928 h 1283325"/>
                <a:gd name="connsiteX13" fmla="*/ 0 w 816739"/>
                <a:gd name="connsiteY13" fmla="*/ 580336 h 1283325"/>
                <a:gd name="connsiteX14" fmla="*/ 63618 w 816739"/>
                <a:gd name="connsiteY14" fmla="*/ 423488 h 1283325"/>
                <a:gd name="connsiteX15" fmla="*/ 146676 w 816739"/>
                <a:gd name="connsiteY15" fmla="*/ 206086 h 1283325"/>
                <a:gd name="connsiteX16" fmla="*/ 214980 w 816739"/>
                <a:gd name="connsiteY16" fmla="*/ 16582 h 1283325"/>
                <a:gd name="connsiteX17" fmla="*/ 219440 w 816739"/>
                <a:gd name="connsiteY17" fmla="*/ 16078 h 1283325"/>
                <a:gd name="connsiteX18" fmla="*/ 381216 w 816739"/>
                <a:gd name="connsiteY18" fmla="*/ 10 h 12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16739" h="1283325">
                  <a:moveTo>
                    <a:pt x="381216" y="10"/>
                  </a:moveTo>
                  <a:cubicBezTo>
                    <a:pt x="405128" y="182"/>
                    <a:pt x="426972" y="2590"/>
                    <a:pt x="445920" y="8442"/>
                  </a:cubicBezTo>
                  <a:cubicBezTo>
                    <a:pt x="597528" y="55274"/>
                    <a:pt x="670552" y="167986"/>
                    <a:pt x="765008" y="189418"/>
                  </a:cubicBezTo>
                  <a:cubicBezTo>
                    <a:pt x="776816" y="192098"/>
                    <a:pt x="787420" y="193014"/>
                    <a:pt x="797200" y="192604"/>
                  </a:cubicBezTo>
                  <a:lnTo>
                    <a:pt x="803692" y="191464"/>
                  </a:lnTo>
                  <a:lnTo>
                    <a:pt x="808804" y="212174"/>
                  </a:lnTo>
                  <a:cubicBezTo>
                    <a:pt x="827930" y="325754"/>
                    <a:pt x="808996" y="453208"/>
                    <a:pt x="788820" y="557718"/>
                  </a:cubicBezTo>
                  <a:cubicBezTo>
                    <a:pt x="756540" y="724934"/>
                    <a:pt x="580328" y="915436"/>
                    <a:pt x="531644" y="1033970"/>
                  </a:cubicBezTo>
                  <a:cubicBezTo>
                    <a:pt x="482962" y="1152502"/>
                    <a:pt x="574508" y="1237698"/>
                    <a:pt x="496720" y="1268918"/>
                  </a:cubicBezTo>
                  <a:cubicBezTo>
                    <a:pt x="418932" y="1300140"/>
                    <a:pt x="139004" y="1278974"/>
                    <a:pt x="64920" y="1221294"/>
                  </a:cubicBezTo>
                  <a:cubicBezTo>
                    <a:pt x="-9164" y="1163614"/>
                    <a:pt x="18352" y="996398"/>
                    <a:pt x="52220" y="922844"/>
                  </a:cubicBezTo>
                  <a:cubicBezTo>
                    <a:pt x="86088" y="849290"/>
                    <a:pt x="284524" y="851406"/>
                    <a:pt x="268120" y="779970"/>
                  </a:cubicBezTo>
                  <a:cubicBezTo>
                    <a:pt x="255816" y="726392"/>
                    <a:pt x="106592" y="688588"/>
                    <a:pt x="16676" y="600928"/>
                  </a:cubicBezTo>
                  <a:lnTo>
                    <a:pt x="0" y="580336"/>
                  </a:lnTo>
                  <a:lnTo>
                    <a:pt x="63618" y="423488"/>
                  </a:lnTo>
                  <a:cubicBezTo>
                    <a:pt x="91528" y="352518"/>
                    <a:pt x="119490" y="279310"/>
                    <a:pt x="146676" y="206086"/>
                  </a:cubicBezTo>
                  <a:lnTo>
                    <a:pt x="214980" y="16582"/>
                  </a:lnTo>
                  <a:lnTo>
                    <a:pt x="219440" y="16078"/>
                  </a:lnTo>
                  <a:cubicBezTo>
                    <a:pt x="277288" y="8258"/>
                    <a:pt x="333396" y="-334"/>
                    <a:pt x="381216" y="1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3" name="フリーフォーム: 図形 802">
              <a:extLst>
                <a:ext uri="{FF2B5EF4-FFF2-40B4-BE49-F238E27FC236}">
                  <a16:creationId xmlns:a16="http://schemas.microsoft.com/office/drawing/2014/main" id="{2106E198-AB6A-9BD1-2E2B-9CA62CCC90C3}"/>
                </a:ext>
              </a:extLst>
            </p:cNvPr>
            <p:cNvSpPr/>
            <p:nvPr/>
          </p:nvSpPr>
          <p:spPr>
            <a:xfrm>
              <a:off x="25102318" y="17366601"/>
              <a:ext cx="929355" cy="1108793"/>
            </a:xfrm>
            <a:custGeom>
              <a:avLst/>
              <a:gdLst>
                <a:gd name="connsiteX0" fmla="*/ 450387 w 929355"/>
                <a:gd name="connsiteY0" fmla="*/ 351 h 1108793"/>
                <a:gd name="connsiteX1" fmla="*/ 496123 w 929355"/>
                <a:gd name="connsiteY1" fmla="*/ 2235 h 1108793"/>
                <a:gd name="connsiteX2" fmla="*/ 914699 w 929355"/>
                <a:gd name="connsiteY2" fmla="*/ 148015 h 1108793"/>
                <a:gd name="connsiteX3" fmla="*/ 929355 w 929355"/>
                <a:gd name="connsiteY3" fmla="*/ 150455 h 1108793"/>
                <a:gd name="connsiteX4" fmla="*/ 907283 w 929355"/>
                <a:gd name="connsiteY4" fmla="*/ 197499 h 1108793"/>
                <a:gd name="connsiteX5" fmla="*/ 894583 w 929355"/>
                <a:gd name="connsiteY5" fmla="*/ 591199 h 1108793"/>
                <a:gd name="connsiteX6" fmla="*/ 665983 w 929355"/>
                <a:gd name="connsiteY6" fmla="*/ 578499 h 1108793"/>
                <a:gd name="connsiteX7" fmla="*/ 513583 w 929355"/>
                <a:gd name="connsiteY7" fmla="*/ 972199 h 1108793"/>
                <a:gd name="connsiteX8" fmla="*/ 511515 w 929355"/>
                <a:gd name="connsiteY8" fmla="*/ 1032437 h 1108793"/>
                <a:gd name="connsiteX9" fmla="*/ 451275 w 929355"/>
                <a:gd name="connsiteY9" fmla="*/ 1067053 h 1108793"/>
                <a:gd name="connsiteX10" fmla="*/ 361183 w 929355"/>
                <a:gd name="connsiteY10" fmla="*/ 1108723 h 1108793"/>
                <a:gd name="connsiteX11" fmla="*/ 272283 w 929355"/>
                <a:gd name="connsiteY11" fmla="*/ 1013475 h 1108793"/>
                <a:gd name="connsiteX12" fmla="*/ 63923 w 929355"/>
                <a:gd name="connsiteY12" fmla="*/ 1014863 h 1108793"/>
                <a:gd name="connsiteX13" fmla="*/ 4127 w 929355"/>
                <a:gd name="connsiteY13" fmla="*/ 1014021 h 1108793"/>
                <a:gd name="connsiteX14" fmla="*/ 51 w 929355"/>
                <a:gd name="connsiteY14" fmla="*/ 981501 h 1108793"/>
                <a:gd name="connsiteX15" fmla="*/ 15107 w 929355"/>
                <a:gd name="connsiteY15" fmla="*/ 899175 h 1108793"/>
                <a:gd name="connsiteX16" fmla="*/ 272283 w 929355"/>
                <a:gd name="connsiteY16" fmla="*/ 422923 h 1108793"/>
                <a:gd name="connsiteX17" fmla="*/ 292267 w 929355"/>
                <a:gd name="connsiteY17" fmla="*/ 77379 h 1108793"/>
                <a:gd name="connsiteX18" fmla="*/ 287155 w 929355"/>
                <a:gd name="connsiteY18" fmla="*/ 56669 h 1108793"/>
                <a:gd name="connsiteX19" fmla="*/ 307927 w 929355"/>
                <a:gd name="connsiteY19" fmla="*/ 53023 h 1108793"/>
                <a:gd name="connsiteX20" fmla="*/ 450387 w 929355"/>
                <a:gd name="connsiteY20" fmla="*/ 351 h 1108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29355" h="1108793">
                  <a:moveTo>
                    <a:pt x="450387" y="351"/>
                  </a:moveTo>
                  <a:cubicBezTo>
                    <a:pt x="464037" y="-431"/>
                    <a:pt x="479157" y="53"/>
                    <a:pt x="496123" y="2235"/>
                  </a:cubicBezTo>
                  <a:cubicBezTo>
                    <a:pt x="597919" y="15331"/>
                    <a:pt x="760887" y="111475"/>
                    <a:pt x="914699" y="148015"/>
                  </a:cubicBezTo>
                  <a:lnTo>
                    <a:pt x="929355" y="150455"/>
                  </a:lnTo>
                  <a:lnTo>
                    <a:pt x="907283" y="197499"/>
                  </a:lnTo>
                  <a:cubicBezTo>
                    <a:pt x="831083" y="413399"/>
                    <a:pt x="934799" y="527699"/>
                    <a:pt x="894583" y="591199"/>
                  </a:cubicBezTo>
                  <a:cubicBezTo>
                    <a:pt x="854367" y="654699"/>
                    <a:pt x="729483" y="514999"/>
                    <a:pt x="665983" y="578499"/>
                  </a:cubicBezTo>
                  <a:cubicBezTo>
                    <a:pt x="602483" y="641999"/>
                    <a:pt x="534751" y="756299"/>
                    <a:pt x="513583" y="972199"/>
                  </a:cubicBezTo>
                  <a:lnTo>
                    <a:pt x="511515" y="1032437"/>
                  </a:lnTo>
                  <a:lnTo>
                    <a:pt x="451275" y="1067053"/>
                  </a:lnTo>
                  <a:cubicBezTo>
                    <a:pt x="415159" y="1089543"/>
                    <a:pt x="388171" y="1107401"/>
                    <a:pt x="361183" y="1108723"/>
                  </a:cubicBezTo>
                  <a:cubicBezTo>
                    <a:pt x="307207" y="1111371"/>
                    <a:pt x="358007" y="1038875"/>
                    <a:pt x="272283" y="1013475"/>
                  </a:cubicBezTo>
                  <a:cubicBezTo>
                    <a:pt x="229421" y="1000775"/>
                    <a:pt x="147399" y="1012813"/>
                    <a:pt x="63923" y="1014863"/>
                  </a:cubicBezTo>
                  <a:lnTo>
                    <a:pt x="4127" y="1014021"/>
                  </a:lnTo>
                  <a:lnTo>
                    <a:pt x="51" y="981501"/>
                  </a:lnTo>
                  <a:cubicBezTo>
                    <a:pt x="-469" y="956357"/>
                    <a:pt x="2937" y="928807"/>
                    <a:pt x="15107" y="899175"/>
                  </a:cubicBezTo>
                  <a:cubicBezTo>
                    <a:pt x="63791" y="780641"/>
                    <a:pt x="240003" y="590139"/>
                    <a:pt x="272283" y="422923"/>
                  </a:cubicBezTo>
                  <a:cubicBezTo>
                    <a:pt x="292459" y="318413"/>
                    <a:pt x="311393" y="190959"/>
                    <a:pt x="292267" y="77379"/>
                  </a:cubicBezTo>
                  <a:lnTo>
                    <a:pt x="287155" y="56669"/>
                  </a:lnTo>
                  <a:lnTo>
                    <a:pt x="307927" y="53023"/>
                  </a:lnTo>
                  <a:cubicBezTo>
                    <a:pt x="350531" y="39847"/>
                    <a:pt x="382125" y="4267"/>
                    <a:pt x="450387" y="351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4" name="フリーフォーム: 図形 803">
              <a:extLst>
                <a:ext uri="{FF2B5EF4-FFF2-40B4-BE49-F238E27FC236}">
                  <a16:creationId xmlns:a16="http://schemas.microsoft.com/office/drawing/2014/main" id="{2494D7E5-D72B-CD91-C7A9-7FA7FBF9148D}"/>
                </a:ext>
              </a:extLst>
            </p:cNvPr>
            <p:cNvSpPr/>
            <p:nvPr/>
          </p:nvSpPr>
          <p:spPr>
            <a:xfrm>
              <a:off x="21982097" y="18805788"/>
              <a:ext cx="828209" cy="1335837"/>
            </a:xfrm>
            <a:custGeom>
              <a:avLst/>
              <a:gdLst>
                <a:gd name="connsiteX0" fmla="*/ 656336 w 828209"/>
                <a:gd name="connsiteY0" fmla="*/ 297 h 1335837"/>
                <a:gd name="connsiteX1" fmla="*/ 827104 w 828209"/>
                <a:gd name="connsiteY1" fmla="*/ 129913 h 1335837"/>
                <a:gd name="connsiteX2" fmla="*/ 535004 w 828209"/>
                <a:gd name="connsiteY2" fmla="*/ 295013 h 1335837"/>
                <a:gd name="connsiteX3" fmla="*/ 598406 w 828209"/>
                <a:gd name="connsiteY3" fmla="*/ 516171 h 1335837"/>
                <a:gd name="connsiteX4" fmla="*/ 603264 w 828209"/>
                <a:gd name="connsiteY4" fmla="*/ 523863 h 1335837"/>
                <a:gd name="connsiteX5" fmla="*/ 595204 w 828209"/>
                <a:gd name="connsiteY5" fmla="*/ 531749 h 1335837"/>
                <a:gd name="connsiteX6" fmla="*/ 420704 w 828209"/>
                <a:gd name="connsiteY6" fmla="*/ 787137 h 1335837"/>
                <a:gd name="connsiteX7" fmla="*/ 401654 w 828209"/>
                <a:gd name="connsiteY7" fmla="*/ 1320537 h 1335837"/>
                <a:gd name="connsiteX8" fmla="*/ 374466 w 828209"/>
                <a:gd name="connsiteY8" fmla="*/ 1335837 h 1335837"/>
                <a:gd name="connsiteX9" fmla="*/ 364538 w 828209"/>
                <a:gd name="connsiteY9" fmla="*/ 1323149 h 1335837"/>
                <a:gd name="connsiteX10" fmla="*/ 342124 w 828209"/>
                <a:gd name="connsiteY10" fmla="*/ 1299105 h 1335837"/>
                <a:gd name="connsiteX11" fmla="*/ 127810 w 828209"/>
                <a:gd name="connsiteY11" fmla="*/ 1244337 h 1335837"/>
                <a:gd name="connsiteX12" fmla="*/ 22292 w 828209"/>
                <a:gd name="connsiteY12" fmla="*/ 1092385 h 1335837"/>
                <a:gd name="connsiteX13" fmla="*/ 0 w 828209"/>
                <a:gd name="connsiteY13" fmla="*/ 1061661 h 1335837"/>
                <a:gd name="connsiteX14" fmla="*/ 21384 w 828209"/>
                <a:gd name="connsiteY14" fmla="*/ 1036621 h 1335837"/>
                <a:gd name="connsiteX15" fmla="*/ 382604 w 828209"/>
                <a:gd name="connsiteY15" fmla="*/ 599813 h 1335837"/>
                <a:gd name="connsiteX16" fmla="*/ 344504 w 828209"/>
                <a:gd name="connsiteY16" fmla="*/ 256913 h 1335837"/>
                <a:gd name="connsiteX17" fmla="*/ 623904 w 828209"/>
                <a:gd name="connsiteY17" fmla="*/ 2913 h 1335837"/>
                <a:gd name="connsiteX18" fmla="*/ 656336 w 828209"/>
                <a:gd name="connsiteY18" fmla="*/ 297 h 1335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28209" h="1335837">
                  <a:moveTo>
                    <a:pt x="656336" y="297"/>
                  </a:moveTo>
                  <a:cubicBezTo>
                    <a:pt x="736350" y="5823"/>
                    <a:pt x="840068" y="87315"/>
                    <a:pt x="827104" y="129913"/>
                  </a:cubicBezTo>
                  <a:cubicBezTo>
                    <a:pt x="812288" y="178597"/>
                    <a:pt x="566756" y="220929"/>
                    <a:pt x="535004" y="295013"/>
                  </a:cubicBezTo>
                  <a:cubicBezTo>
                    <a:pt x="511192" y="350577"/>
                    <a:pt x="556436" y="446619"/>
                    <a:pt x="598406" y="516171"/>
                  </a:cubicBezTo>
                  <a:lnTo>
                    <a:pt x="603264" y="523863"/>
                  </a:lnTo>
                  <a:lnTo>
                    <a:pt x="595204" y="531749"/>
                  </a:lnTo>
                  <a:cubicBezTo>
                    <a:pt x="524090" y="601995"/>
                    <a:pt x="453644" y="679981"/>
                    <a:pt x="420704" y="787137"/>
                  </a:cubicBezTo>
                  <a:cubicBezTo>
                    <a:pt x="376784" y="930013"/>
                    <a:pt x="525480" y="1235871"/>
                    <a:pt x="401654" y="1320537"/>
                  </a:cubicBezTo>
                  <a:lnTo>
                    <a:pt x="374466" y="1335837"/>
                  </a:lnTo>
                  <a:lnTo>
                    <a:pt x="364538" y="1323149"/>
                  </a:lnTo>
                  <a:cubicBezTo>
                    <a:pt x="356610" y="1313801"/>
                    <a:pt x="349020" y="1305653"/>
                    <a:pt x="342124" y="1299105"/>
                  </a:cubicBezTo>
                  <a:cubicBezTo>
                    <a:pt x="286956" y="1246721"/>
                    <a:pt x="203612" y="1288789"/>
                    <a:pt x="127810" y="1244337"/>
                  </a:cubicBezTo>
                  <a:cubicBezTo>
                    <a:pt x="89908" y="1222113"/>
                    <a:pt x="58556" y="1149585"/>
                    <a:pt x="22292" y="1092385"/>
                  </a:cubicBezTo>
                  <a:lnTo>
                    <a:pt x="0" y="1061661"/>
                  </a:lnTo>
                  <a:lnTo>
                    <a:pt x="21384" y="1036621"/>
                  </a:lnTo>
                  <a:cubicBezTo>
                    <a:pt x="160188" y="879445"/>
                    <a:pt x="329686" y="706969"/>
                    <a:pt x="382604" y="599813"/>
                  </a:cubicBezTo>
                  <a:cubicBezTo>
                    <a:pt x="467272" y="428361"/>
                    <a:pt x="304288" y="356397"/>
                    <a:pt x="344504" y="256913"/>
                  </a:cubicBezTo>
                  <a:cubicBezTo>
                    <a:pt x="384720" y="157429"/>
                    <a:pt x="543472" y="24081"/>
                    <a:pt x="623904" y="2913"/>
                  </a:cubicBezTo>
                  <a:cubicBezTo>
                    <a:pt x="633958" y="267"/>
                    <a:pt x="644904" y="-493"/>
                    <a:pt x="656336" y="297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5" name="フリーフォーム: 図形 804">
              <a:extLst>
                <a:ext uri="{FF2B5EF4-FFF2-40B4-BE49-F238E27FC236}">
                  <a16:creationId xmlns:a16="http://schemas.microsoft.com/office/drawing/2014/main" id="{2A9D8D08-68C6-9CEB-36F0-270F30E82364}"/>
                </a:ext>
              </a:extLst>
            </p:cNvPr>
            <p:cNvSpPr/>
            <p:nvPr/>
          </p:nvSpPr>
          <p:spPr>
            <a:xfrm>
              <a:off x="22046156" y="19774446"/>
              <a:ext cx="1062054" cy="1207965"/>
            </a:xfrm>
            <a:custGeom>
              <a:avLst/>
              <a:gdLst>
                <a:gd name="connsiteX0" fmla="*/ 751732 w 1062054"/>
                <a:gd name="connsiteY0" fmla="*/ 129 h 1207965"/>
                <a:gd name="connsiteX1" fmla="*/ 1061494 w 1062054"/>
                <a:gd name="connsiteY1" fmla="*/ 110579 h 1207965"/>
                <a:gd name="connsiteX2" fmla="*/ 797968 w 1062054"/>
                <a:gd name="connsiteY2" fmla="*/ 602705 h 1207965"/>
                <a:gd name="connsiteX3" fmla="*/ 975768 w 1062054"/>
                <a:gd name="connsiteY3" fmla="*/ 815431 h 1207965"/>
                <a:gd name="connsiteX4" fmla="*/ 975768 w 1062054"/>
                <a:gd name="connsiteY4" fmla="*/ 1129755 h 1207965"/>
                <a:gd name="connsiteX5" fmla="*/ 521744 w 1062054"/>
                <a:gd name="connsiteY5" fmla="*/ 1015455 h 1207965"/>
                <a:gd name="connsiteX6" fmla="*/ 334420 w 1062054"/>
                <a:gd name="connsiteY6" fmla="*/ 1056731 h 1207965"/>
                <a:gd name="connsiteX7" fmla="*/ 286200 w 1062054"/>
                <a:gd name="connsiteY7" fmla="*/ 1173611 h 1207965"/>
                <a:gd name="connsiteX8" fmla="*/ 273984 w 1062054"/>
                <a:gd name="connsiteY8" fmla="*/ 1207965 h 1207965"/>
                <a:gd name="connsiteX9" fmla="*/ 255144 w 1062054"/>
                <a:gd name="connsiteY9" fmla="*/ 1193207 h 1207965"/>
                <a:gd name="connsiteX10" fmla="*/ 163764 w 1062054"/>
                <a:gd name="connsiteY10" fmla="*/ 1154363 h 1207965"/>
                <a:gd name="connsiteX11" fmla="*/ 119710 w 1062054"/>
                <a:gd name="connsiteY11" fmla="*/ 1171031 h 1207965"/>
                <a:gd name="connsiteX12" fmla="*/ 117778 w 1062054"/>
                <a:gd name="connsiteY12" fmla="*/ 1174691 h 1207965"/>
                <a:gd name="connsiteX13" fmla="*/ 101068 w 1062054"/>
                <a:gd name="connsiteY13" fmla="*/ 1162323 h 1207965"/>
                <a:gd name="connsiteX14" fmla="*/ 78038 w 1062054"/>
                <a:gd name="connsiteY14" fmla="*/ 1128167 h 1207965"/>
                <a:gd name="connsiteX15" fmla="*/ 97088 w 1062054"/>
                <a:gd name="connsiteY15" fmla="*/ 944811 h 1207965"/>
                <a:gd name="connsiteX16" fmla="*/ 17112 w 1062054"/>
                <a:gd name="connsiteY16" fmla="*/ 769623 h 1207965"/>
                <a:gd name="connsiteX17" fmla="*/ 0 w 1062054"/>
                <a:gd name="connsiteY17" fmla="*/ 755043 h 1207965"/>
                <a:gd name="connsiteX18" fmla="*/ 128 w 1062054"/>
                <a:gd name="connsiteY18" fmla="*/ 754719 h 1207965"/>
                <a:gd name="connsiteX19" fmla="*/ 49464 w 1062054"/>
                <a:gd name="connsiteY19" fmla="*/ 644775 h 1207965"/>
                <a:gd name="connsiteX20" fmla="*/ 394744 w 1062054"/>
                <a:gd name="connsiteY20" fmla="*/ 590003 h 1207965"/>
                <a:gd name="connsiteX21" fmla="*/ 324924 w 1062054"/>
                <a:gd name="connsiteY21" fmla="*/ 385737 h 1207965"/>
                <a:gd name="connsiteX22" fmla="*/ 310406 w 1062054"/>
                <a:gd name="connsiteY22" fmla="*/ 367179 h 1207965"/>
                <a:gd name="connsiteX23" fmla="*/ 337594 w 1062054"/>
                <a:gd name="connsiteY23" fmla="*/ 351879 h 1207965"/>
                <a:gd name="connsiteX24" fmla="*/ 386632 w 1062054"/>
                <a:gd name="connsiteY24" fmla="*/ 252909 h 1207965"/>
                <a:gd name="connsiteX25" fmla="*/ 386496 w 1062054"/>
                <a:gd name="connsiteY25" fmla="*/ 198721 h 1207965"/>
                <a:gd name="connsiteX26" fmla="*/ 406056 w 1062054"/>
                <a:gd name="connsiteY26" fmla="*/ 173287 h 1207965"/>
                <a:gd name="connsiteX27" fmla="*/ 461420 w 1062054"/>
                <a:gd name="connsiteY27" fmla="*/ 101055 h 1207965"/>
                <a:gd name="connsiteX28" fmla="*/ 537620 w 1062054"/>
                <a:gd name="connsiteY28" fmla="*/ 174079 h 1207965"/>
                <a:gd name="connsiteX29" fmla="*/ 712244 w 1062054"/>
                <a:gd name="connsiteY29" fmla="*/ 2631 h 1207965"/>
                <a:gd name="connsiteX30" fmla="*/ 751732 w 1062054"/>
                <a:gd name="connsiteY30" fmla="*/ 129 h 1207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62054" h="1207965">
                  <a:moveTo>
                    <a:pt x="751732" y="129"/>
                  </a:moveTo>
                  <a:cubicBezTo>
                    <a:pt x="857822" y="-2049"/>
                    <a:pt x="1048994" y="23069"/>
                    <a:pt x="1061494" y="110579"/>
                  </a:cubicBezTo>
                  <a:cubicBezTo>
                    <a:pt x="1075780" y="210591"/>
                    <a:pt x="812256" y="485231"/>
                    <a:pt x="797968" y="602705"/>
                  </a:cubicBezTo>
                  <a:cubicBezTo>
                    <a:pt x="783682" y="720179"/>
                    <a:pt x="946136" y="727587"/>
                    <a:pt x="975768" y="815431"/>
                  </a:cubicBezTo>
                  <a:cubicBezTo>
                    <a:pt x="1005402" y="903271"/>
                    <a:pt x="1051440" y="1096419"/>
                    <a:pt x="975768" y="1129755"/>
                  </a:cubicBezTo>
                  <a:cubicBezTo>
                    <a:pt x="900098" y="1163093"/>
                    <a:pt x="628636" y="1027627"/>
                    <a:pt x="521744" y="1015455"/>
                  </a:cubicBezTo>
                  <a:cubicBezTo>
                    <a:pt x="414852" y="1003283"/>
                    <a:pt x="384160" y="1012279"/>
                    <a:pt x="334420" y="1056731"/>
                  </a:cubicBezTo>
                  <a:cubicBezTo>
                    <a:pt x="309548" y="1078955"/>
                    <a:pt x="299096" y="1126977"/>
                    <a:pt x="286200" y="1173611"/>
                  </a:cubicBezTo>
                  <a:lnTo>
                    <a:pt x="273984" y="1207965"/>
                  </a:lnTo>
                  <a:lnTo>
                    <a:pt x="255144" y="1193207"/>
                  </a:lnTo>
                  <a:cubicBezTo>
                    <a:pt x="220318" y="1171627"/>
                    <a:pt x="184400" y="1158529"/>
                    <a:pt x="163764" y="1154363"/>
                  </a:cubicBezTo>
                  <a:cubicBezTo>
                    <a:pt x="143126" y="1150195"/>
                    <a:pt x="130028" y="1156843"/>
                    <a:pt x="119710" y="1171031"/>
                  </a:cubicBezTo>
                  <a:lnTo>
                    <a:pt x="117778" y="1174691"/>
                  </a:lnTo>
                  <a:lnTo>
                    <a:pt x="101068" y="1162323"/>
                  </a:lnTo>
                  <a:cubicBezTo>
                    <a:pt x="89820" y="1152895"/>
                    <a:pt x="80916" y="1142355"/>
                    <a:pt x="78038" y="1128167"/>
                  </a:cubicBezTo>
                  <a:cubicBezTo>
                    <a:pt x="66528" y="1071415"/>
                    <a:pt x="119312" y="1013071"/>
                    <a:pt x="97088" y="944811"/>
                  </a:cubicBezTo>
                  <a:cubicBezTo>
                    <a:pt x="80420" y="893615"/>
                    <a:pt x="72010" y="825675"/>
                    <a:pt x="17112" y="769623"/>
                  </a:cubicBezTo>
                  <a:lnTo>
                    <a:pt x="0" y="755043"/>
                  </a:lnTo>
                  <a:cubicBezTo>
                    <a:pt x="44" y="754935"/>
                    <a:pt x="84" y="754827"/>
                    <a:pt x="128" y="754719"/>
                  </a:cubicBezTo>
                  <a:cubicBezTo>
                    <a:pt x="4516" y="720975"/>
                    <a:pt x="-1138" y="668587"/>
                    <a:pt x="49464" y="644775"/>
                  </a:cubicBezTo>
                  <a:cubicBezTo>
                    <a:pt x="116932" y="613023"/>
                    <a:pt x="356644" y="642391"/>
                    <a:pt x="394744" y="590003"/>
                  </a:cubicBezTo>
                  <a:cubicBezTo>
                    <a:pt x="423320" y="550715"/>
                    <a:pt x="374428" y="453827"/>
                    <a:pt x="324924" y="385737"/>
                  </a:cubicBezTo>
                  <a:lnTo>
                    <a:pt x="310406" y="367179"/>
                  </a:lnTo>
                  <a:lnTo>
                    <a:pt x="337594" y="351879"/>
                  </a:lnTo>
                  <a:cubicBezTo>
                    <a:pt x="368550" y="330713"/>
                    <a:pt x="382474" y="295721"/>
                    <a:pt x="386632" y="252909"/>
                  </a:cubicBezTo>
                  <a:lnTo>
                    <a:pt x="386496" y="198721"/>
                  </a:lnTo>
                  <a:lnTo>
                    <a:pt x="406056" y="173287"/>
                  </a:lnTo>
                  <a:cubicBezTo>
                    <a:pt x="429008" y="139287"/>
                    <a:pt x="439724" y="108727"/>
                    <a:pt x="461420" y="101055"/>
                  </a:cubicBezTo>
                  <a:cubicBezTo>
                    <a:pt x="504812" y="85709"/>
                    <a:pt x="495816" y="190483"/>
                    <a:pt x="537620" y="174079"/>
                  </a:cubicBezTo>
                  <a:cubicBezTo>
                    <a:pt x="579424" y="157675"/>
                    <a:pt x="624932" y="13213"/>
                    <a:pt x="712244" y="2631"/>
                  </a:cubicBezTo>
                  <a:cubicBezTo>
                    <a:pt x="723158" y="1307"/>
                    <a:pt x="736578" y="439"/>
                    <a:pt x="751732" y="129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6" name="フリーフォーム: 図形 805">
              <a:extLst>
                <a:ext uri="{FF2B5EF4-FFF2-40B4-BE49-F238E27FC236}">
                  <a16:creationId xmlns:a16="http://schemas.microsoft.com/office/drawing/2014/main" id="{94ACCDD3-178F-269C-07B6-FC5FAE57594F}"/>
                </a:ext>
              </a:extLst>
            </p:cNvPr>
            <p:cNvSpPr/>
            <p:nvPr/>
          </p:nvSpPr>
          <p:spPr>
            <a:xfrm>
              <a:off x="22843236" y="19234131"/>
              <a:ext cx="1074190" cy="1746625"/>
            </a:xfrm>
            <a:custGeom>
              <a:avLst/>
              <a:gdLst>
                <a:gd name="connsiteX0" fmla="*/ 854964 w 1074190"/>
                <a:gd name="connsiteY0" fmla="*/ 20 h 1746625"/>
                <a:gd name="connsiteX1" fmla="*/ 1035940 w 1074190"/>
                <a:gd name="connsiteY1" fmla="*/ 158770 h 1746625"/>
                <a:gd name="connsiteX2" fmla="*/ 854964 w 1074190"/>
                <a:gd name="connsiteY2" fmla="*/ 381020 h 1746625"/>
                <a:gd name="connsiteX3" fmla="*/ 823214 w 1074190"/>
                <a:gd name="connsiteY3" fmla="*/ 577870 h 1746625"/>
                <a:gd name="connsiteX4" fmla="*/ 1016888 w 1074190"/>
                <a:gd name="connsiteY4" fmla="*/ 600094 h 1746625"/>
                <a:gd name="connsiteX5" fmla="*/ 994664 w 1074190"/>
                <a:gd name="connsiteY5" fmla="*/ 917594 h 1746625"/>
                <a:gd name="connsiteX6" fmla="*/ 1074040 w 1074190"/>
                <a:gd name="connsiteY6" fmla="*/ 1012846 h 1746625"/>
                <a:gd name="connsiteX7" fmla="*/ 1007364 w 1074190"/>
                <a:gd name="connsiteY7" fmla="*/ 1089046 h 1746625"/>
                <a:gd name="connsiteX8" fmla="*/ 781940 w 1074190"/>
                <a:gd name="connsiteY8" fmla="*/ 1025546 h 1746625"/>
                <a:gd name="connsiteX9" fmla="*/ 670814 w 1074190"/>
                <a:gd name="connsiteY9" fmla="*/ 1130320 h 1746625"/>
                <a:gd name="connsiteX10" fmla="*/ 651764 w 1074190"/>
                <a:gd name="connsiteY10" fmla="*/ 1330346 h 1746625"/>
                <a:gd name="connsiteX11" fmla="*/ 629540 w 1074190"/>
                <a:gd name="connsiteY11" fmla="*/ 1466870 h 1746625"/>
                <a:gd name="connsiteX12" fmla="*/ 645414 w 1074190"/>
                <a:gd name="connsiteY12" fmla="*/ 1571646 h 1746625"/>
                <a:gd name="connsiteX13" fmla="*/ 404114 w 1074190"/>
                <a:gd name="connsiteY13" fmla="*/ 1739920 h 1746625"/>
                <a:gd name="connsiteX14" fmla="*/ 302514 w 1074190"/>
                <a:gd name="connsiteY14" fmla="*/ 1714520 h 1746625"/>
                <a:gd name="connsiteX15" fmla="*/ 185040 w 1074190"/>
                <a:gd name="connsiteY15" fmla="*/ 1727220 h 1746625"/>
                <a:gd name="connsiteX16" fmla="*/ 147112 w 1074190"/>
                <a:gd name="connsiteY16" fmla="*/ 1694950 h 1746625"/>
                <a:gd name="connsiteX17" fmla="*/ 128024 w 1074190"/>
                <a:gd name="connsiteY17" fmla="*/ 1673268 h 1746625"/>
                <a:gd name="connsiteX18" fmla="*/ 141838 w 1074190"/>
                <a:gd name="connsiteY18" fmla="*/ 1675230 h 1746625"/>
                <a:gd name="connsiteX19" fmla="*/ 178688 w 1074190"/>
                <a:gd name="connsiteY19" fmla="*/ 1670070 h 1746625"/>
                <a:gd name="connsiteX20" fmla="*/ 178688 w 1074190"/>
                <a:gd name="connsiteY20" fmla="*/ 1355746 h 1746625"/>
                <a:gd name="connsiteX21" fmla="*/ 888 w 1074190"/>
                <a:gd name="connsiteY21" fmla="*/ 1143020 h 1746625"/>
                <a:gd name="connsiteX22" fmla="*/ 264414 w 1074190"/>
                <a:gd name="connsiteY22" fmla="*/ 650894 h 1746625"/>
                <a:gd name="connsiteX23" fmla="*/ 216096 w 1074190"/>
                <a:gd name="connsiteY23" fmla="*/ 590346 h 1746625"/>
                <a:gd name="connsiteX24" fmla="*/ 200228 w 1074190"/>
                <a:gd name="connsiteY24" fmla="*/ 583242 h 1746625"/>
                <a:gd name="connsiteX25" fmla="*/ 226910 w 1074190"/>
                <a:gd name="connsiteY25" fmla="*/ 553066 h 1746625"/>
                <a:gd name="connsiteX26" fmla="*/ 312040 w 1074190"/>
                <a:gd name="connsiteY26" fmla="*/ 444520 h 1746625"/>
                <a:gd name="connsiteX27" fmla="*/ 302514 w 1074190"/>
                <a:gd name="connsiteY27" fmla="*/ 254020 h 1746625"/>
                <a:gd name="connsiteX28" fmla="*/ 426340 w 1074190"/>
                <a:gd name="connsiteY28" fmla="*/ 133370 h 1746625"/>
                <a:gd name="connsiteX29" fmla="*/ 524764 w 1074190"/>
                <a:gd name="connsiteY29" fmla="*/ 130194 h 1746625"/>
                <a:gd name="connsiteX30" fmla="*/ 661288 w 1074190"/>
                <a:gd name="connsiteY30" fmla="*/ 168294 h 1746625"/>
                <a:gd name="connsiteX31" fmla="*/ 854964 w 1074190"/>
                <a:gd name="connsiteY31" fmla="*/ 20 h 1746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74190" h="1746625">
                  <a:moveTo>
                    <a:pt x="854964" y="20"/>
                  </a:moveTo>
                  <a:cubicBezTo>
                    <a:pt x="917406" y="-1566"/>
                    <a:pt x="1035940" y="95270"/>
                    <a:pt x="1035940" y="158770"/>
                  </a:cubicBezTo>
                  <a:cubicBezTo>
                    <a:pt x="1035940" y="222270"/>
                    <a:pt x="890418" y="311170"/>
                    <a:pt x="854964" y="381020"/>
                  </a:cubicBezTo>
                  <a:cubicBezTo>
                    <a:pt x="819510" y="450870"/>
                    <a:pt x="796226" y="541358"/>
                    <a:pt x="823214" y="577870"/>
                  </a:cubicBezTo>
                  <a:cubicBezTo>
                    <a:pt x="850202" y="614382"/>
                    <a:pt x="988314" y="543474"/>
                    <a:pt x="1016888" y="600094"/>
                  </a:cubicBezTo>
                  <a:cubicBezTo>
                    <a:pt x="1045464" y="656716"/>
                    <a:pt x="985140" y="848802"/>
                    <a:pt x="994664" y="917594"/>
                  </a:cubicBezTo>
                  <a:cubicBezTo>
                    <a:pt x="1004188" y="986386"/>
                    <a:pt x="1071922" y="984270"/>
                    <a:pt x="1074040" y="1012846"/>
                  </a:cubicBezTo>
                  <a:cubicBezTo>
                    <a:pt x="1076156" y="1041420"/>
                    <a:pt x="1056048" y="1086928"/>
                    <a:pt x="1007364" y="1089046"/>
                  </a:cubicBezTo>
                  <a:cubicBezTo>
                    <a:pt x="958680" y="1091162"/>
                    <a:pt x="838032" y="1018666"/>
                    <a:pt x="781940" y="1025546"/>
                  </a:cubicBezTo>
                  <a:cubicBezTo>
                    <a:pt x="725848" y="1032424"/>
                    <a:pt x="692510" y="1079520"/>
                    <a:pt x="670814" y="1130320"/>
                  </a:cubicBezTo>
                  <a:cubicBezTo>
                    <a:pt x="649118" y="1181120"/>
                    <a:pt x="658644" y="1274254"/>
                    <a:pt x="651764" y="1330346"/>
                  </a:cubicBezTo>
                  <a:cubicBezTo>
                    <a:pt x="644884" y="1386438"/>
                    <a:pt x="630596" y="1426654"/>
                    <a:pt x="629540" y="1466870"/>
                  </a:cubicBezTo>
                  <a:cubicBezTo>
                    <a:pt x="628480" y="1507086"/>
                    <a:pt x="682984" y="1526138"/>
                    <a:pt x="645414" y="1571646"/>
                  </a:cubicBezTo>
                  <a:cubicBezTo>
                    <a:pt x="607844" y="1617154"/>
                    <a:pt x="461264" y="1716108"/>
                    <a:pt x="404114" y="1739920"/>
                  </a:cubicBezTo>
                  <a:cubicBezTo>
                    <a:pt x="346964" y="1763732"/>
                    <a:pt x="339026" y="1716638"/>
                    <a:pt x="302514" y="1714520"/>
                  </a:cubicBezTo>
                  <a:cubicBezTo>
                    <a:pt x="266002" y="1712402"/>
                    <a:pt x="232136" y="1757382"/>
                    <a:pt x="185040" y="1727220"/>
                  </a:cubicBezTo>
                  <a:cubicBezTo>
                    <a:pt x="173266" y="1719680"/>
                    <a:pt x="160500" y="1708568"/>
                    <a:pt x="147112" y="1694950"/>
                  </a:cubicBezTo>
                  <a:lnTo>
                    <a:pt x="128024" y="1673268"/>
                  </a:lnTo>
                  <a:lnTo>
                    <a:pt x="141838" y="1675230"/>
                  </a:lnTo>
                  <a:cubicBezTo>
                    <a:pt x="156712" y="1675766"/>
                    <a:pt x="169230" y="1674238"/>
                    <a:pt x="178688" y="1670070"/>
                  </a:cubicBezTo>
                  <a:cubicBezTo>
                    <a:pt x="254360" y="1636734"/>
                    <a:pt x="208322" y="1443586"/>
                    <a:pt x="178688" y="1355746"/>
                  </a:cubicBezTo>
                  <a:cubicBezTo>
                    <a:pt x="149056" y="1267902"/>
                    <a:pt x="-13398" y="1260494"/>
                    <a:pt x="888" y="1143020"/>
                  </a:cubicBezTo>
                  <a:cubicBezTo>
                    <a:pt x="15176" y="1025546"/>
                    <a:pt x="278700" y="750906"/>
                    <a:pt x="264414" y="650894"/>
                  </a:cubicBezTo>
                  <a:cubicBezTo>
                    <a:pt x="260842" y="625890"/>
                    <a:pt x="242686" y="605982"/>
                    <a:pt x="216096" y="590346"/>
                  </a:cubicBezTo>
                  <a:lnTo>
                    <a:pt x="200228" y="583242"/>
                  </a:lnTo>
                  <a:lnTo>
                    <a:pt x="226910" y="553066"/>
                  </a:lnTo>
                  <a:cubicBezTo>
                    <a:pt x="264150" y="513840"/>
                    <a:pt x="295900" y="482354"/>
                    <a:pt x="312040" y="444520"/>
                  </a:cubicBezTo>
                  <a:cubicBezTo>
                    <a:pt x="344318" y="368850"/>
                    <a:pt x="283464" y="305878"/>
                    <a:pt x="302514" y="254020"/>
                  </a:cubicBezTo>
                  <a:cubicBezTo>
                    <a:pt x="321564" y="202162"/>
                    <a:pt x="389296" y="154008"/>
                    <a:pt x="426340" y="133370"/>
                  </a:cubicBezTo>
                  <a:cubicBezTo>
                    <a:pt x="463380" y="112732"/>
                    <a:pt x="485606" y="124374"/>
                    <a:pt x="524764" y="130194"/>
                  </a:cubicBezTo>
                  <a:cubicBezTo>
                    <a:pt x="563922" y="136016"/>
                    <a:pt x="606256" y="189990"/>
                    <a:pt x="661288" y="168294"/>
                  </a:cubicBezTo>
                  <a:cubicBezTo>
                    <a:pt x="716322" y="146598"/>
                    <a:pt x="792522" y="1606"/>
                    <a:pt x="854964" y="2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7" name="フリーフォーム: 図形 806">
              <a:extLst>
                <a:ext uri="{FF2B5EF4-FFF2-40B4-BE49-F238E27FC236}">
                  <a16:creationId xmlns:a16="http://schemas.microsoft.com/office/drawing/2014/main" id="{07EE88AB-BE76-550F-E02F-58A4995C97FC}"/>
                </a:ext>
              </a:extLst>
            </p:cNvPr>
            <p:cNvSpPr/>
            <p:nvPr/>
          </p:nvSpPr>
          <p:spPr>
            <a:xfrm>
              <a:off x="22394398" y="19225372"/>
              <a:ext cx="803092" cy="747794"/>
            </a:xfrm>
            <a:custGeom>
              <a:avLst/>
              <a:gdLst>
                <a:gd name="connsiteX0" fmla="*/ 671754 w 803092"/>
                <a:gd name="connsiteY0" fmla="*/ 0 h 747794"/>
                <a:gd name="connsiteX1" fmla="*/ 709780 w 803092"/>
                <a:gd name="connsiteY1" fmla="*/ 46580 h 747794"/>
                <a:gd name="connsiteX2" fmla="*/ 748178 w 803092"/>
                <a:gd name="connsiteY2" fmla="*/ 107204 h 747794"/>
                <a:gd name="connsiteX3" fmla="*/ 796126 w 803092"/>
                <a:gd name="connsiteY3" fmla="*/ 180304 h 747794"/>
                <a:gd name="connsiteX4" fmla="*/ 803092 w 803092"/>
                <a:gd name="connsiteY4" fmla="*/ 194296 h 747794"/>
                <a:gd name="connsiteX5" fmla="*/ 773526 w 803092"/>
                <a:gd name="connsiteY5" fmla="*/ 224952 h 747794"/>
                <a:gd name="connsiteX6" fmla="*/ 751352 w 803092"/>
                <a:gd name="connsiteY6" fmla="*/ 262778 h 747794"/>
                <a:gd name="connsiteX7" fmla="*/ 760878 w 803092"/>
                <a:gd name="connsiteY7" fmla="*/ 453278 h 747794"/>
                <a:gd name="connsiteX8" fmla="*/ 675748 w 803092"/>
                <a:gd name="connsiteY8" fmla="*/ 561824 h 747794"/>
                <a:gd name="connsiteX9" fmla="*/ 649066 w 803092"/>
                <a:gd name="connsiteY9" fmla="*/ 592000 h 747794"/>
                <a:gd name="connsiteX10" fmla="*/ 619490 w 803092"/>
                <a:gd name="connsiteY10" fmla="*/ 578756 h 747794"/>
                <a:gd name="connsiteX11" fmla="*/ 364002 w 803092"/>
                <a:gd name="connsiteY11" fmla="*/ 551704 h 747794"/>
                <a:gd name="connsiteX12" fmla="*/ 189378 w 803092"/>
                <a:gd name="connsiteY12" fmla="*/ 723152 h 747794"/>
                <a:gd name="connsiteX13" fmla="*/ 113178 w 803092"/>
                <a:gd name="connsiteY13" fmla="*/ 650128 h 747794"/>
                <a:gd name="connsiteX14" fmla="*/ 57814 w 803092"/>
                <a:gd name="connsiteY14" fmla="*/ 722360 h 747794"/>
                <a:gd name="connsiteX15" fmla="*/ 38254 w 803092"/>
                <a:gd name="connsiteY15" fmla="*/ 747794 h 747794"/>
                <a:gd name="connsiteX16" fmla="*/ 38214 w 803092"/>
                <a:gd name="connsiteY16" fmla="*/ 732648 h 747794"/>
                <a:gd name="connsiteX17" fmla="*/ 8402 w 803092"/>
                <a:gd name="connsiteY17" fmla="*/ 367552 h 747794"/>
                <a:gd name="connsiteX18" fmla="*/ 182902 w 803092"/>
                <a:gd name="connsiteY18" fmla="*/ 112164 h 747794"/>
                <a:gd name="connsiteX19" fmla="*/ 190962 w 803092"/>
                <a:gd name="connsiteY19" fmla="*/ 104278 h 747794"/>
                <a:gd name="connsiteX20" fmla="*/ 206480 w 803092"/>
                <a:gd name="connsiteY20" fmla="*/ 128844 h 747794"/>
                <a:gd name="connsiteX21" fmla="*/ 224302 w 803092"/>
                <a:gd name="connsiteY21" fmla="*/ 154828 h 747794"/>
                <a:gd name="connsiteX22" fmla="*/ 376702 w 803092"/>
                <a:gd name="connsiteY22" fmla="*/ 231028 h 747794"/>
                <a:gd name="connsiteX23" fmla="*/ 618002 w 803092"/>
                <a:gd name="connsiteY23" fmla="*/ 15128 h 747794"/>
                <a:gd name="connsiteX24" fmla="*/ 666606 w 803092"/>
                <a:gd name="connsiteY24" fmla="*/ 604 h 747794"/>
                <a:gd name="connsiteX25" fmla="*/ 671754 w 803092"/>
                <a:gd name="connsiteY25" fmla="*/ 0 h 74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03092" h="747794">
                  <a:moveTo>
                    <a:pt x="671754" y="0"/>
                  </a:moveTo>
                  <a:lnTo>
                    <a:pt x="709780" y="46580"/>
                  </a:lnTo>
                  <a:cubicBezTo>
                    <a:pt x="721686" y="65268"/>
                    <a:pt x="733230" y="85772"/>
                    <a:pt x="748178" y="107204"/>
                  </a:cubicBezTo>
                  <a:cubicBezTo>
                    <a:pt x="763126" y="128636"/>
                    <a:pt x="779994" y="153274"/>
                    <a:pt x="796126" y="180304"/>
                  </a:cubicBezTo>
                  <a:lnTo>
                    <a:pt x="803092" y="194296"/>
                  </a:lnTo>
                  <a:lnTo>
                    <a:pt x="773526" y="224952"/>
                  </a:lnTo>
                  <a:cubicBezTo>
                    <a:pt x="763920" y="237080"/>
                    <a:pt x="756114" y="249814"/>
                    <a:pt x="751352" y="262778"/>
                  </a:cubicBezTo>
                  <a:cubicBezTo>
                    <a:pt x="732302" y="314636"/>
                    <a:pt x="793156" y="377608"/>
                    <a:pt x="760878" y="453278"/>
                  </a:cubicBezTo>
                  <a:cubicBezTo>
                    <a:pt x="744738" y="491112"/>
                    <a:pt x="712988" y="522598"/>
                    <a:pt x="675748" y="561824"/>
                  </a:cubicBezTo>
                  <a:lnTo>
                    <a:pt x="649066" y="592000"/>
                  </a:lnTo>
                  <a:lnTo>
                    <a:pt x="619490" y="578756"/>
                  </a:lnTo>
                  <a:cubicBezTo>
                    <a:pt x="535774" y="549842"/>
                    <a:pt x="418572" y="545088"/>
                    <a:pt x="364002" y="551704"/>
                  </a:cubicBezTo>
                  <a:cubicBezTo>
                    <a:pt x="276690" y="562286"/>
                    <a:pt x="231182" y="706748"/>
                    <a:pt x="189378" y="723152"/>
                  </a:cubicBezTo>
                  <a:cubicBezTo>
                    <a:pt x="147574" y="739556"/>
                    <a:pt x="156570" y="634782"/>
                    <a:pt x="113178" y="650128"/>
                  </a:cubicBezTo>
                  <a:cubicBezTo>
                    <a:pt x="91482" y="657800"/>
                    <a:pt x="80766" y="688360"/>
                    <a:pt x="57814" y="722360"/>
                  </a:cubicBezTo>
                  <a:lnTo>
                    <a:pt x="38254" y="747794"/>
                  </a:lnTo>
                  <a:lnTo>
                    <a:pt x="38214" y="732648"/>
                  </a:lnTo>
                  <a:cubicBezTo>
                    <a:pt x="28742" y="609812"/>
                    <a:pt x="-19048" y="456850"/>
                    <a:pt x="8402" y="367552"/>
                  </a:cubicBezTo>
                  <a:cubicBezTo>
                    <a:pt x="41342" y="260396"/>
                    <a:pt x="111788" y="182410"/>
                    <a:pt x="182902" y="112164"/>
                  </a:cubicBezTo>
                  <a:lnTo>
                    <a:pt x="190962" y="104278"/>
                  </a:lnTo>
                  <a:lnTo>
                    <a:pt x="206480" y="128844"/>
                  </a:lnTo>
                  <a:cubicBezTo>
                    <a:pt x="212958" y="138656"/>
                    <a:pt x="219010" y="147420"/>
                    <a:pt x="224302" y="154828"/>
                  </a:cubicBezTo>
                  <a:cubicBezTo>
                    <a:pt x="266634" y="214096"/>
                    <a:pt x="311086" y="254312"/>
                    <a:pt x="376702" y="231028"/>
                  </a:cubicBezTo>
                  <a:cubicBezTo>
                    <a:pt x="442318" y="207744"/>
                    <a:pt x="497354" y="68044"/>
                    <a:pt x="618002" y="15128"/>
                  </a:cubicBezTo>
                  <a:cubicBezTo>
                    <a:pt x="633084" y="8514"/>
                    <a:pt x="649356" y="3884"/>
                    <a:pt x="666606" y="604"/>
                  </a:cubicBezTo>
                  <a:lnTo>
                    <a:pt x="671754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8" name="フリーフォーム: 図形 807">
              <a:extLst>
                <a:ext uri="{FF2B5EF4-FFF2-40B4-BE49-F238E27FC236}">
                  <a16:creationId xmlns:a16="http://schemas.microsoft.com/office/drawing/2014/main" id="{7BE89E06-2DFC-CF93-448E-E4B1C2747192}"/>
                </a:ext>
              </a:extLst>
            </p:cNvPr>
            <p:cNvSpPr/>
            <p:nvPr/>
          </p:nvSpPr>
          <p:spPr>
            <a:xfrm>
              <a:off x="22320140" y="20784950"/>
              <a:ext cx="952972" cy="729101"/>
            </a:xfrm>
            <a:custGeom>
              <a:avLst/>
              <a:gdLst>
                <a:gd name="connsiteX0" fmla="*/ 180390 w 952972"/>
                <a:gd name="connsiteY0" fmla="*/ 15 h 729101"/>
                <a:gd name="connsiteX1" fmla="*/ 247760 w 952972"/>
                <a:gd name="connsiteY1" fmla="*/ 4951 h 729101"/>
                <a:gd name="connsiteX2" fmla="*/ 613952 w 952972"/>
                <a:gd name="connsiteY2" fmla="*/ 117167 h 729101"/>
                <a:gd name="connsiteX3" fmla="*/ 651120 w 952972"/>
                <a:gd name="connsiteY3" fmla="*/ 122449 h 729101"/>
                <a:gd name="connsiteX4" fmla="*/ 670208 w 952972"/>
                <a:gd name="connsiteY4" fmla="*/ 144131 h 729101"/>
                <a:gd name="connsiteX5" fmla="*/ 708136 w 952972"/>
                <a:gd name="connsiteY5" fmla="*/ 176401 h 729101"/>
                <a:gd name="connsiteX6" fmla="*/ 825610 w 952972"/>
                <a:gd name="connsiteY6" fmla="*/ 163701 h 729101"/>
                <a:gd name="connsiteX7" fmla="*/ 927210 w 952972"/>
                <a:gd name="connsiteY7" fmla="*/ 189101 h 729101"/>
                <a:gd name="connsiteX8" fmla="*/ 952446 w 952972"/>
                <a:gd name="connsiteY8" fmla="*/ 176899 h 729101"/>
                <a:gd name="connsiteX9" fmla="*/ 952972 w 952972"/>
                <a:gd name="connsiteY9" fmla="*/ 176601 h 729101"/>
                <a:gd name="connsiteX10" fmla="*/ 941206 w 952972"/>
                <a:gd name="connsiteY10" fmla="*/ 199871 h 729101"/>
                <a:gd name="connsiteX11" fmla="*/ 866884 w 952972"/>
                <a:gd name="connsiteY11" fmla="*/ 322451 h 729101"/>
                <a:gd name="connsiteX12" fmla="*/ 670036 w 952972"/>
                <a:gd name="connsiteY12" fmla="*/ 509775 h 729101"/>
                <a:gd name="connsiteX13" fmla="*/ 670234 w 952972"/>
                <a:gd name="connsiteY13" fmla="*/ 612963 h 729101"/>
                <a:gd name="connsiteX14" fmla="*/ 675686 w 952972"/>
                <a:gd name="connsiteY14" fmla="*/ 643459 h 729101"/>
                <a:gd name="connsiteX15" fmla="*/ 587486 w 952972"/>
                <a:gd name="connsiteY15" fmla="*/ 675669 h 729101"/>
                <a:gd name="connsiteX16" fmla="*/ 412860 w 952972"/>
                <a:gd name="connsiteY16" fmla="*/ 728851 h 729101"/>
                <a:gd name="connsiteX17" fmla="*/ 412860 w 952972"/>
                <a:gd name="connsiteY17" fmla="*/ 576451 h 729101"/>
                <a:gd name="connsiteX18" fmla="*/ 171560 w 952972"/>
                <a:gd name="connsiteY18" fmla="*/ 639951 h 729101"/>
                <a:gd name="connsiteX19" fmla="*/ 95360 w 952972"/>
                <a:gd name="connsiteY19" fmla="*/ 335151 h 729101"/>
                <a:gd name="connsiteX20" fmla="*/ 78852 w 952972"/>
                <a:gd name="connsiteY20" fmla="*/ 346015 h 729101"/>
                <a:gd name="connsiteX21" fmla="*/ 76124 w 952972"/>
                <a:gd name="connsiteY21" fmla="*/ 349639 h 729101"/>
                <a:gd name="connsiteX22" fmla="*/ 76504 w 952972"/>
                <a:gd name="connsiteY22" fmla="*/ 343327 h 729101"/>
                <a:gd name="connsiteX23" fmla="*/ 65992 w 952972"/>
                <a:gd name="connsiteY23" fmla="*/ 272447 h 729101"/>
                <a:gd name="connsiteX24" fmla="*/ 30534 w 952972"/>
                <a:gd name="connsiteY24" fmla="*/ 221379 h 729101"/>
                <a:gd name="connsiteX25" fmla="*/ 0 w 952972"/>
                <a:gd name="connsiteY25" fmla="*/ 197461 h 729101"/>
                <a:gd name="connsiteX26" fmla="*/ 12216 w 952972"/>
                <a:gd name="connsiteY26" fmla="*/ 163107 h 729101"/>
                <a:gd name="connsiteX27" fmla="*/ 60436 w 952972"/>
                <a:gd name="connsiteY27" fmla="*/ 46227 h 729101"/>
                <a:gd name="connsiteX28" fmla="*/ 180390 w 952972"/>
                <a:gd name="connsiteY28" fmla="*/ 15 h 729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52972" h="729101">
                  <a:moveTo>
                    <a:pt x="180390" y="15"/>
                  </a:moveTo>
                  <a:cubicBezTo>
                    <a:pt x="199076" y="187"/>
                    <a:pt x="221036" y="1907"/>
                    <a:pt x="247760" y="4951"/>
                  </a:cubicBezTo>
                  <a:cubicBezTo>
                    <a:pt x="327928" y="14079"/>
                    <a:pt x="500668" y="92561"/>
                    <a:pt x="613952" y="117167"/>
                  </a:cubicBezTo>
                  <a:lnTo>
                    <a:pt x="651120" y="122449"/>
                  </a:lnTo>
                  <a:lnTo>
                    <a:pt x="670208" y="144131"/>
                  </a:lnTo>
                  <a:cubicBezTo>
                    <a:pt x="683596" y="157749"/>
                    <a:pt x="696362" y="168861"/>
                    <a:pt x="708136" y="176401"/>
                  </a:cubicBezTo>
                  <a:cubicBezTo>
                    <a:pt x="755232" y="206563"/>
                    <a:pt x="789098" y="161583"/>
                    <a:pt x="825610" y="163701"/>
                  </a:cubicBezTo>
                  <a:cubicBezTo>
                    <a:pt x="862122" y="165819"/>
                    <a:pt x="870060" y="212913"/>
                    <a:pt x="927210" y="189101"/>
                  </a:cubicBezTo>
                  <a:cubicBezTo>
                    <a:pt x="934354" y="186125"/>
                    <a:pt x="942894" y="181973"/>
                    <a:pt x="952446" y="176899"/>
                  </a:cubicBezTo>
                  <a:lnTo>
                    <a:pt x="952972" y="176601"/>
                  </a:lnTo>
                  <a:lnTo>
                    <a:pt x="941206" y="199871"/>
                  </a:lnTo>
                  <a:cubicBezTo>
                    <a:pt x="914906" y="245903"/>
                    <a:pt x="883156" y="288717"/>
                    <a:pt x="866884" y="322451"/>
                  </a:cubicBezTo>
                  <a:cubicBezTo>
                    <a:pt x="823492" y="412409"/>
                    <a:pt x="702844" y="444689"/>
                    <a:pt x="670036" y="509775"/>
                  </a:cubicBezTo>
                  <a:cubicBezTo>
                    <a:pt x="653632" y="542319"/>
                    <a:pt x="661966" y="577907"/>
                    <a:pt x="670234" y="612963"/>
                  </a:cubicBezTo>
                  <a:lnTo>
                    <a:pt x="675686" y="643459"/>
                  </a:lnTo>
                  <a:lnTo>
                    <a:pt x="587486" y="675669"/>
                  </a:lnTo>
                  <a:cubicBezTo>
                    <a:pt x="513402" y="704507"/>
                    <a:pt x="444610" y="732025"/>
                    <a:pt x="412860" y="728851"/>
                  </a:cubicBezTo>
                  <a:cubicBezTo>
                    <a:pt x="349360" y="722499"/>
                    <a:pt x="453076" y="591267"/>
                    <a:pt x="412860" y="576451"/>
                  </a:cubicBezTo>
                  <a:cubicBezTo>
                    <a:pt x="372644" y="561635"/>
                    <a:pt x="224476" y="680167"/>
                    <a:pt x="171560" y="639951"/>
                  </a:cubicBezTo>
                  <a:cubicBezTo>
                    <a:pt x="118644" y="599735"/>
                    <a:pt x="131344" y="333035"/>
                    <a:pt x="95360" y="335151"/>
                  </a:cubicBezTo>
                  <a:cubicBezTo>
                    <a:pt x="90862" y="335415"/>
                    <a:pt x="85240" y="339283"/>
                    <a:pt x="78852" y="346015"/>
                  </a:cubicBezTo>
                  <a:lnTo>
                    <a:pt x="76124" y="349639"/>
                  </a:lnTo>
                  <a:cubicBezTo>
                    <a:pt x="76252" y="347535"/>
                    <a:pt x="76376" y="345431"/>
                    <a:pt x="76504" y="343327"/>
                  </a:cubicBezTo>
                  <a:cubicBezTo>
                    <a:pt x="76634" y="315955"/>
                    <a:pt x="74128" y="291495"/>
                    <a:pt x="65992" y="272447"/>
                  </a:cubicBezTo>
                  <a:cubicBezTo>
                    <a:pt x="57856" y="253397"/>
                    <a:pt x="45354" y="236355"/>
                    <a:pt x="30534" y="221379"/>
                  </a:cubicBezTo>
                  <a:lnTo>
                    <a:pt x="0" y="197461"/>
                  </a:lnTo>
                  <a:lnTo>
                    <a:pt x="12216" y="163107"/>
                  </a:lnTo>
                  <a:cubicBezTo>
                    <a:pt x="25112" y="116473"/>
                    <a:pt x="35564" y="68451"/>
                    <a:pt x="60436" y="46227"/>
                  </a:cubicBezTo>
                  <a:cubicBezTo>
                    <a:pt x="97740" y="12887"/>
                    <a:pt x="124332" y="-507"/>
                    <a:pt x="180390" y="1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9" name="フリーフォーム: 図形 808">
              <a:extLst>
                <a:ext uri="{FF2B5EF4-FFF2-40B4-BE49-F238E27FC236}">
                  <a16:creationId xmlns:a16="http://schemas.microsoft.com/office/drawing/2014/main" id="{660E0865-A1CE-088A-5BAF-0A087FAD36F0}"/>
                </a:ext>
              </a:extLst>
            </p:cNvPr>
            <p:cNvSpPr/>
            <p:nvPr/>
          </p:nvSpPr>
          <p:spPr>
            <a:xfrm>
              <a:off x="22980760" y="20507078"/>
              <a:ext cx="1256938" cy="1008874"/>
            </a:xfrm>
            <a:custGeom>
              <a:avLst/>
              <a:gdLst>
                <a:gd name="connsiteX0" fmla="*/ 517270 w 1256938"/>
                <a:gd name="connsiteY0" fmla="*/ 0 h 1008874"/>
                <a:gd name="connsiteX1" fmla="*/ 521388 w 1256938"/>
                <a:gd name="connsiteY1" fmla="*/ 3632 h 1008874"/>
                <a:gd name="connsiteX2" fmla="*/ 577740 w 1256938"/>
                <a:gd name="connsiteY2" fmla="*/ 152646 h 1008874"/>
                <a:gd name="connsiteX3" fmla="*/ 587264 w 1256938"/>
                <a:gd name="connsiteY3" fmla="*/ 352672 h 1008874"/>
                <a:gd name="connsiteX4" fmla="*/ 666640 w 1256938"/>
                <a:gd name="connsiteY4" fmla="*/ 365372 h 1008874"/>
                <a:gd name="connsiteX5" fmla="*/ 761890 w 1256938"/>
                <a:gd name="connsiteY5" fmla="*/ 466972 h 1008874"/>
                <a:gd name="connsiteX6" fmla="*/ 803164 w 1256938"/>
                <a:gd name="connsiteY6" fmla="*/ 263772 h 1008874"/>
                <a:gd name="connsiteX7" fmla="*/ 984140 w 1256938"/>
                <a:gd name="connsiteY7" fmla="*/ 295522 h 1008874"/>
                <a:gd name="connsiteX8" fmla="*/ 1174640 w 1256938"/>
                <a:gd name="connsiteY8" fmla="*/ 276472 h 1008874"/>
                <a:gd name="connsiteX9" fmla="*/ 1139716 w 1256938"/>
                <a:gd name="connsiteY9" fmla="*/ 447922 h 1008874"/>
                <a:gd name="connsiteX10" fmla="*/ 1234568 w 1256938"/>
                <a:gd name="connsiteY10" fmla="*/ 480266 h 1008874"/>
                <a:gd name="connsiteX11" fmla="*/ 1237302 w 1256938"/>
                <a:gd name="connsiteY11" fmla="*/ 481108 h 1008874"/>
                <a:gd name="connsiteX12" fmla="*/ 1235634 w 1256938"/>
                <a:gd name="connsiteY12" fmla="*/ 486814 h 1008874"/>
                <a:gd name="connsiteX13" fmla="*/ 1244490 w 1256938"/>
                <a:gd name="connsiteY13" fmla="*/ 727322 h 1008874"/>
                <a:gd name="connsiteX14" fmla="*/ 984140 w 1256938"/>
                <a:gd name="connsiteY14" fmla="*/ 1006722 h 1008874"/>
                <a:gd name="connsiteX15" fmla="*/ 1022240 w 1256938"/>
                <a:gd name="connsiteY15" fmla="*/ 574922 h 1008874"/>
                <a:gd name="connsiteX16" fmla="*/ 806340 w 1256938"/>
                <a:gd name="connsiteY16" fmla="*/ 536822 h 1008874"/>
                <a:gd name="connsiteX17" fmla="*/ 387240 w 1256938"/>
                <a:gd name="connsiteY17" fmla="*/ 981322 h 1008874"/>
                <a:gd name="connsiteX18" fmla="*/ 133240 w 1256938"/>
                <a:gd name="connsiteY18" fmla="*/ 892422 h 1008874"/>
                <a:gd name="connsiteX19" fmla="*/ 37992 w 1256938"/>
                <a:gd name="connsiteY19" fmla="*/ 912958 h 1008874"/>
                <a:gd name="connsiteX20" fmla="*/ 15066 w 1256938"/>
                <a:gd name="connsiteY20" fmla="*/ 921330 h 1008874"/>
                <a:gd name="connsiteX21" fmla="*/ 9614 w 1256938"/>
                <a:gd name="connsiteY21" fmla="*/ 890834 h 1008874"/>
                <a:gd name="connsiteX22" fmla="*/ 9416 w 1256938"/>
                <a:gd name="connsiteY22" fmla="*/ 787646 h 1008874"/>
                <a:gd name="connsiteX23" fmla="*/ 206264 w 1256938"/>
                <a:gd name="connsiteY23" fmla="*/ 600322 h 1008874"/>
                <a:gd name="connsiteX24" fmla="*/ 280586 w 1256938"/>
                <a:gd name="connsiteY24" fmla="*/ 477742 h 1008874"/>
                <a:gd name="connsiteX25" fmla="*/ 292352 w 1256938"/>
                <a:gd name="connsiteY25" fmla="*/ 454472 h 1008874"/>
                <a:gd name="connsiteX26" fmla="*/ 323120 w 1256938"/>
                <a:gd name="connsiteY26" fmla="*/ 437034 h 1008874"/>
                <a:gd name="connsiteX27" fmla="*/ 507890 w 1256938"/>
                <a:gd name="connsiteY27" fmla="*/ 298698 h 1008874"/>
                <a:gd name="connsiteX28" fmla="*/ 492016 w 1256938"/>
                <a:gd name="connsiteY28" fmla="*/ 193922 h 1008874"/>
                <a:gd name="connsiteX29" fmla="*/ 514240 w 1256938"/>
                <a:gd name="connsiteY29" fmla="*/ 57398 h 1008874"/>
                <a:gd name="connsiteX30" fmla="*/ 517068 w 1256938"/>
                <a:gd name="connsiteY30" fmla="*/ 9624 h 1008874"/>
                <a:gd name="connsiteX31" fmla="*/ 517270 w 1256938"/>
                <a:gd name="connsiteY31" fmla="*/ 0 h 100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256938" h="1008874">
                  <a:moveTo>
                    <a:pt x="517270" y="0"/>
                  </a:moveTo>
                  <a:lnTo>
                    <a:pt x="521388" y="3632"/>
                  </a:lnTo>
                  <a:cubicBezTo>
                    <a:pt x="556656" y="46276"/>
                    <a:pt x="559550" y="111966"/>
                    <a:pt x="577740" y="152646"/>
                  </a:cubicBezTo>
                  <a:cubicBezTo>
                    <a:pt x="606844" y="217734"/>
                    <a:pt x="572448" y="317218"/>
                    <a:pt x="587264" y="352672"/>
                  </a:cubicBezTo>
                  <a:cubicBezTo>
                    <a:pt x="602082" y="388126"/>
                    <a:pt x="637536" y="346322"/>
                    <a:pt x="666640" y="365372"/>
                  </a:cubicBezTo>
                  <a:cubicBezTo>
                    <a:pt x="695744" y="384422"/>
                    <a:pt x="739136" y="483906"/>
                    <a:pt x="761890" y="466972"/>
                  </a:cubicBezTo>
                  <a:cubicBezTo>
                    <a:pt x="784644" y="450038"/>
                    <a:pt x="766124" y="292346"/>
                    <a:pt x="803164" y="263772"/>
                  </a:cubicBezTo>
                  <a:cubicBezTo>
                    <a:pt x="840208" y="235198"/>
                    <a:pt x="922228" y="293406"/>
                    <a:pt x="984140" y="295522"/>
                  </a:cubicBezTo>
                  <a:cubicBezTo>
                    <a:pt x="1046052" y="297638"/>
                    <a:pt x="1148712" y="251072"/>
                    <a:pt x="1174640" y="276472"/>
                  </a:cubicBezTo>
                  <a:cubicBezTo>
                    <a:pt x="1200568" y="301872"/>
                    <a:pt x="1112728" y="403472"/>
                    <a:pt x="1139716" y="447922"/>
                  </a:cubicBezTo>
                  <a:cubicBezTo>
                    <a:pt x="1153210" y="470146"/>
                    <a:pt x="1193294" y="472660"/>
                    <a:pt x="1234568" y="480266"/>
                  </a:cubicBezTo>
                  <a:lnTo>
                    <a:pt x="1237302" y="481108"/>
                  </a:lnTo>
                  <a:lnTo>
                    <a:pt x="1235634" y="486814"/>
                  </a:lnTo>
                  <a:cubicBezTo>
                    <a:pt x="1225638" y="564900"/>
                    <a:pt x="1280606" y="653106"/>
                    <a:pt x="1244490" y="727322"/>
                  </a:cubicBezTo>
                  <a:cubicBezTo>
                    <a:pt x="1196336" y="826274"/>
                    <a:pt x="1021182" y="1032122"/>
                    <a:pt x="984140" y="1006722"/>
                  </a:cubicBezTo>
                  <a:cubicBezTo>
                    <a:pt x="947098" y="981322"/>
                    <a:pt x="997896" y="634186"/>
                    <a:pt x="1022240" y="574922"/>
                  </a:cubicBezTo>
                  <a:cubicBezTo>
                    <a:pt x="1046584" y="515654"/>
                    <a:pt x="912172" y="469090"/>
                    <a:pt x="806340" y="536822"/>
                  </a:cubicBezTo>
                  <a:cubicBezTo>
                    <a:pt x="700508" y="604554"/>
                    <a:pt x="499424" y="922054"/>
                    <a:pt x="387240" y="981322"/>
                  </a:cubicBezTo>
                  <a:cubicBezTo>
                    <a:pt x="275056" y="1040590"/>
                    <a:pt x="239072" y="888190"/>
                    <a:pt x="133240" y="892422"/>
                  </a:cubicBezTo>
                  <a:cubicBezTo>
                    <a:pt x="106782" y="893480"/>
                    <a:pt x="73710" y="901550"/>
                    <a:pt x="37992" y="912958"/>
                  </a:cubicBezTo>
                  <a:lnTo>
                    <a:pt x="15066" y="921330"/>
                  </a:lnTo>
                  <a:lnTo>
                    <a:pt x="9614" y="890834"/>
                  </a:lnTo>
                  <a:cubicBezTo>
                    <a:pt x="1346" y="855778"/>
                    <a:pt x="-6988" y="820190"/>
                    <a:pt x="9416" y="787646"/>
                  </a:cubicBezTo>
                  <a:cubicBezTo>
                    <a:pt x="42224" y="722560"/>
                    <a:pt x="162872" y="690280"/>
                    <a:pt x="206264" y="600322"/>
                  </a:cubicBezTo>
                  <a:cubicBezTo>
                    <a:pt x="222536" y="566588"/>
                    <a:pt x="254286" y="523774"/>
                    <a:pt x="280586" y="477742"/>
                  </a:cubicBezTo>
                  <a:lnTo>
                    <a:pt x="292352" y="454472"/>
                  </a:lnTo>
                  <a:lnTo>
                    <a:pt x="323120" y="437034"/>
                  </a:lnTo>
                  <a:cubicBezTo>
                    <a:pt x="390216" y="397024"/>
                    <a:pt x="479712" y="332830"/>
                    <a:pt x="507890" y="298698"/>
                  </a:cubicBezTo>
                  <a:cubicBezTo>
                    <a:pt x="545460" y="253190"/>
                    <a:pt x="490956" y="234138"/>
                    <a:pt x="492016" y="193922"/>
                  </a:cubicBezTo>
                  <a:cubicBezTo>
                    <a:pt x="493072" y="153706"/>
                    <a:pt x="507360" y="113490"/>
                    <a:pt x="514240" y="57398"/>
                  </a:cubicBezTo>
                  <a:cubicBezTo>
                    <a:pt x="515960" y="43374"/>
                    <a:pt x="516654" y="27036"/>
                    <a:pt x="517068" y="9624"/>
                  </a:cubicBezTo>
                  <a:lnTo>
                    <a:pt x="51727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0" name="フリーフォーム: 図形 809">
              <a:extLst>
                <a:ext uri="{FF2B5EF4-FFF2-40B4-BE49-F238E27FC236}">
                  <a16:creationId xmlns:a16="http://schemas.microsoft.com/office/drawing/2014/main" id="{330EB8AA-5ADF-9CA7-A841-7C94C03EB8A1}"/>
                </a:ext>
              </a:extLst>
            </p:cNvPr>
            <p:cNvSpPr/>
            <p:nvPr/>
          </p:nvSpPr>
          <p:spPr>
            <a:xfrm>
              <a:off x="24270266" y="18374336"/>
              <a:ext cx="1384248" cy="1074362"/>
            </a:xfrm>
            <a:custGeom>
              <a:avLst/>
              <a:gdLst>
                <a:gd name="connsiteX0" fmla="*/ 1065434 w 1384248"/>
                <a:gd name="connsiteY0" fmla="*/ 312 h 1074362"/>
                <a:gd name="connsiteX1" fmla="*/ 1104334 w 1384248"/>
                <a:gd name="connsiteY1" fmla="*/ 5740 h 1074362"/>
                <a:gd name="connsiteX2" fmla="*/ 1193234 w 1384248"/>
                <a:gd name="connsiteY2" fmla="*/ 100988 h 1074362"/>
                <a:gd name="connsiteX3" fmla="*/ 1283326 w 1384248"/>
                <a:gd name="connsiteY3" fmla="*/ 59320 h 1074362"/>
                <a:gd name="connsiteX4" fmla="*/ 1343566 w 1384248"/>
                <a:gd name="connsiteY4" fmla="*/ 24704 h 1074362"/>
                <a:gd name="connsiteX5" fmla="*/ 1342558 w 1384248"/>
                <a:gd name="connsiteY5" fmla="*/ 54084 h 1074362"/>
                <a:gd name="connsiteX6" fmla="*/ 1371034 w 1384248"/>
                <a:gd name="connsiteY6" fmla="*/ 866164 h 1074362"/>
                <a:gd name="connsiteX7" fmla="*/ 1306442 w 1384248"/>
                <a:gd name="connsiteY7" fmla="*/ 1065296 h 1074362"/>
                <a:gd name="connsiteX8" fmla="*/ 1301974 w 1384248"/>
                <a:gd name="connsiteY8" fmla="*/ 1074362 h 1074362"/>
                <a:gd name="connsiteX9" fmla="*/ 1259908 w 1384248"/>
                <a:gd name="connsiteY9" fmla="*/ 1053886 h 1074362"/>
                <a:gd name="connsiteX10" fmla="*/ 1113858 w 1384248"/>
                <a:gd name="connsiteY10" fmla="*/ 964588 h 1074362"/>
                <a:gd name="connsiteX11" fmla="*/ 967810 w 1384248"/>
                <a:gd name="connsiteY11" fmla="*/ 1047140 h 1074362"/>
                <a:gd name="connsiteX12" fmla="*/ 840810 w 1384248"/>
                <a:gd name="connsiteY12" fmla="*/ 961414 h 1074362"/>
                <a:gd name="connsiteX13" fmla="*/ 691584 w 1384248"/>
                <a:gd name="connsiteY13" fmla="*/ 764564 h 1074362"/>
                <a:gd name="connsiteX14" fmla="*/ 402658 w 1384248"/>
                <a:gd name="connsiteY14" fmla="*/ 831240 h 1074362"/>
                <a:gd name="connsiteX15" fmla="*/ 24834 w 1384248"/>
                <a:gd name="connsiteY15" fmla="*/ 955064 h 1074362"/>
                <a:gd name="connsiteX16" fmla="*/ 16282 w 1384248"/>
                <a:gd name="connsiteY16" fmla="*/ 954264 h 1074362"/>
                <a:gd name="connsiteX17" fmla="*/ 24238 w 1384248"/>
                <a:gd name="connsiteY17" fmla="*/ 917560 h 1074362"/>
                <a:gd name="connsiteX18" fmla="*/ 62934 w 1384248"/>
                <a:gd name="connsiteY18" fmla="*/ 777264 h 1074362"/>
                <a:gd name="connsiteX19" fmla="*/ 21658 w 1384248"/>
                <a:gd name="connsiteY19" fmla="*/ 666140 h 1074362"/>
                <a:gd name="connsiteX20" fmla="*/ 18484 w 1384248"/>
                <a:gd name="connsiteY20" fmla="*/ 497864 h 1074362"/>
                <a:gd name="connsiteX21" fmla="*/ 259784 w 1384248"/>
                <a:gd name="connsiteY21" fmla="*/ 386740 h 1074362"/>
                <a:gd name="connsiteX22" fmla="*/ 285184 w 1384248"/>
                <a:gd name="connsiteY22" fmla="*/ 247040 h 1074362"/>
                <a:gd name="connsiteX23" fmla="*/ 342234 w 1384248"/>
                <a:gd name="connsiteY23" fmla="*/ 173468 h 1074362"/>
                <a:gd name="connsiteX24" fmla="*/ 408684 w 1384248"/>
                <a:gd name="connsiteY24" fmla="*/ 94100 h 1074362"/>
                <a:gd name="connsiteX25" fmla="*/ 417068 w 1384248"/>
                <a:gd name="connsiteY25" fmla="*/ 98652 h 1074362"/>
                <a:gd name="connsiteX26" fmla="*/ 812234 w 1384248"/>
                <a:gd name="connsiteY26" fmla="*/ 126388 h 1074362"/>
                <a:gd name="connsiteX27" fmla="*/ 840610 w 1384248"/>
                <a:gd name="connsiteY27" fmla="*/ 41656 h 1074362"/>
                <a:gd name="connsiteX28" fmla="*/ 836178 w 1384248"/>
                <a:gd name="connsiteY28" fmla="*/ 6288 h 1074362"/>
                <a:gd name="connsiteX29" fmla="*/ 895974 w 1384248"/>
                <a:gd name="connsiteY29" fmla="*/ 7128 h 1074362"/>
                <a:gd name="connsiteX30" fmla="*/ 1065434 w 1384248"/>
                <a:gd name="connsiteY30" fmla="*/ 312 h 107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384248" h="1074362">
                  <a:moveTo>
                    <a:pt x="1065434" y="312"/>
                  </a:moveTo>
                  <a:cubicBezTo>
                    <a:pt x="1080456" y="936"/>
                    <a:pt x="1093618" y="2564"/>
                    <a:pt x="1104334" y="5740"/>
                  </a:cubicBezTo>
                  <a:cubicBezTo>
                    <a:pt x="1190058" y="31140"/>
                    <a:pt x="1139258" y="103636"/>
                    <a:pt x="1193234" y="100988"/>
                  </a:cubicBezTo>
                  <a:cubicBezTo>
                    <a:pt x="1220222" y="99668"/>
                    <a:pt x="1247210" y="81808"/>
                    <a:pt x="1283326" y="59320"/>
                  </a:cubicBezTo>
                  <a:lnTo>
                    <a:pt x="1343566" y="24704"/>
                  </a:lnTo>
                  <a:lnTo>
                    <a:pt x="1342558" y="54084"/>
                  </a:lnTo>
                  <a:cubicBezTo>
                    <a:pt x="1345568" y="281832"/>
                    <a:pt x="1411782" y="629100"/>
                    <a:pt x="1371034" y="866164"/>
                  </a:cubicBezTo>
                  <a:cubicBezTo>
                    <a:pt x="1359392" y="933896"/>
                    <a:pt x="1335712" y="1000440"/>
                    <a:pt x="1306442" y="1065296"/>
                  </a:cubicBezTo>
                  <a:lnTo>
                    <a:pt x="1301974" y="1074362"/>
                  </a:lnTo>
                  <a:lnTo>
                    <a:pt x="1259908" y="1053886"/>
                  </a:lnTo>
                  <a:cubicBezTo>
                    <a:pt x="1203950" y="1018828"/>
                    <a:pt x="1152752" y="961414"/>
                    <a:pt x="1113858" y="964588"/>
                  </a:cubicBezTo>
                  <a:cubicBezTo>
                    <a:pt x="1036072" y="970940"/>
                    <a:pt x="1013318" y="1047668"/>
                    <a:pt x="967810" y="1047140"/>
                  </a:cubicBezTo>
                  <a:cubicBezTo>
                    <a:pt x="922302" y="1046610"/>
                    <a:pt x="886846" y="1008510"/>
                    <a:pt x="840810" y="961414"/>
                  </a:cubicBezTo>
                  <a:cubicBezTo>
                    <a:pt x="794772" y="914318"/>
                    <a:pt x="764610" y="786260"/>
                    <a:pt x="691584" y="764564"/>
                  </a:cubicBezTo>
                  <a:cubicBezTo>
                    <a:pt x="618558" y="742868"/>
                    <a:pt x="513784" y="799488"/>
                    <a:pt x="402658" y="831240"/>
                  </a:cubicBezTo>
                  <a:cubicBezTo>
                    <a:pt x="291534" y="862988"/>
                    <a:pt x="102092" y="950300"/>
                    <a:pt x="24834" y="955064"/>
                  </a:cubicBezTo>
                  <a:lnTo>
                    <a:pt x="16282" y="954264"/>
                  </a:lnTo>
                  <a:lnTo>
                    <a:pt x="24238" y="917560"/>
                  </a:lnTo>
                  <a:cubicBezTo>
                    <a:pt x="40710" y="863518"/>
                    <a:pt x="62670" y="810336"/>
                    <a:pt x="62934" y="777264"/>
                  </a:cubicBezTo>
                  <a:cubicBezTo>
                    <a:pt x="63462" y="711118"/>
                    <a:pt x="29066" y="712706"/>
                    <a:pt x="21658" y="666140"/>
                  </a:cubicBezTo>
                  <a:cubicBezTo>
                    <a:pt x="14250" y="619572"/>
                    <a:pt x="-21204" y="544432"/>
                    <a:pt x="18484" y="497864"/>
                  </a:cubicBezTo>
                  <a:cubicBezTo>
                    <a:pt x="58172" y="451296"/>
                    <a:pt x="215334" y="428544"/>
                    <a:pt x="259784" y="386740"/>
                  </a:cubicBezTo>
                  <a:cubicBezTo>
                    <a:pt x="304234" y="344936"/>
                    <a:pt x="218510" y="326414"/>
                    <a:pt x="285184" y="247040"/>
                  </a:cubicBezTo>
                  <a:cubicBezTo>
                    <a:pt x="301852" y="227196"/>
                    <a:pt x="320440" y="201796"/>
                    <a:pt x="342234" y="173468"/>
                  </a:cubicBezTo>
                  <a:lnTo>
                    <a:pt x="408684" y="94100"/>
                  </a:lnTo>
                  <a:lnTo>
                    <a:pt x="417068" y="98652"/>
                  </a:lnTo>
                  <a:cubicBezTo>
                    <a:pt x="521342" y="140918"/>
                    <a:pt x="744170" y="153708"/>
                    <a:pt x="812234" y="126388"/>
                  </a:cubicBezTo>
                  <a:cubicBezTo>
                    <a:pt x="851128" y="110780"/>
                    <a:pt x="847688" y="81676"/>
                    <a:pt x="840610" y="41656"/>
                  </a:cubicBezTo>
                  <a:lnTo>
                    <a:pt x="836178" y="6288"/>
                  </a:lnTo>
                  <a:lnTo>
                    <a:pt x="895974" y="7128"/>
                  </a:lnTo>
                  <a:cubicBezTo>
                    <a:pt x="958582" y="5592"/>
                    <a:pt x="1020370" y="-1564"/>
                    <a:pt x="1065434" y="312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1" name="フリーフォーム: 図形 810">
              <a:extLst>
                <a:ext uri="{FF2B5EF4-FFF2-40B4-BE49-F238E27FC236}">
                  <a16:creationId xmlns:a16="http://schemas.microsoft.com/office/drawing/2014/main" id="{AB8B02F1-FBBC-CFA4-FD2B-3D27A19A9C98}"/>
                </a:ext>
              </a:extLst>
            </p:cNvPr>
            <p:cNvSpPr/>
            <p:nvPr/>
          </p:nvSpPr>
          <p:spPr>
            <a:xfrm>
              <a:off x="23066152" y="17812144"/>
              <a:ext cx="1765476" cy="1690358"/>
            </a:xfrm>
            <a:custGeom>
              <a:avLst/>
              <a:gdLst>
                <a:gd name="connsiteX0" fmla="*/ 675628 w 1765476"/>
                <a:gd name="connsiteY0" fmla="*/ 142332 h 1690358"/>
                <a:gd name="connsiteX1" fmla="*/ 674912 w 1765476"/>
                <a:gd name="connsiteY1" fmla="*/ 266306 h 1690358"/>
                <a:gd name="connsiteX2" fmla="*/ 627286 w 1765476"/>
                <a:gd name="connsiteY2" fmla="*/ 394894 h 1690358"/>
                <a:gd name="connsiteX3" fmla="*/ 732060 w 1765476"/>
                <a:gd name="connsiteY3" fmla="*/ 399656 h 1690358"/>
                <a:gd name="connsiteX4" fmla="*/ 684436 w 1765476"/>
                <a:gd name="connsiteY4" fmla="*/ 556820 h 1690358"/>
                <a:gd name="connsiteX5" fmla="*/ 470124 w 1765476"/>
                <a:gd name="connsiteY5" fmla="*/ 685406 h 1690358"/>
                <a:gd name="connsiteX6" fmla="*/ 541560 w 1765476"/>
                <a:gd name="connsiteY6" fmla="*/ 466332 h 1690358"/>
                <a:gd name="connsiteX7" fmla="*/ 446312 w 1765476"/>
                <a:gd name="connsiteY7" fmla="*/ 480620 h 1690358"/>
                <a:gd name="connsiteX8" fmla="*/ 474886 w 1765476"/>
                <a:gd name="connsiteY8" fmla="*/ 347268 h 1690358"/>
                <a:gd name="connsiteX9" fmla="*/ 665386 w 1765476"/>
                <a:gd name="connsiteY9" fmla="*/ 142480 h 1690358"/>
                <a:gd name="connsiteX10" fmla="*/ 675628 w 1765476"/>
                <a:gd name="connsiteY10" fmla="*/ 142332 h 1690358"/>
                <a:gd name="connsiteX11" fmla="*/ 1519628 w 1765476"/>
                <a:gd name="connsiteY11" fmla="*/ 0 h 1690358"/>
                <a:gd name="connsiteX12" fmla="*/ 1536304 w 1765476"/>
                <a:gd name="connsiteY12" fmla="*/ 20592 h 1690358"/>
                <a:gd name="connsiteX13" fmla="*/ 1726492 w 1765476"/>
                <a:gd name="connsiteY13" fmla="*/ 142552 h 1690358"/>
                <a:gd name="connsiteX14" fmla="*/ 1749108 w 1765476"/>
                <a:gd name="connsiteY14" fmla="*/ 157024 h 1690358"/>
                <a:gd name="connsiteX15" fmla="*/ 1765476 w 1765476"/>
                <a:gd name="connsiteY15" fmla="*/ 241864 h 1690358"/>
                <a:gd name="connsiteX16" fmla="*/ 1735576 w 1765476"/>
                <a:gd name="connsiteY16" fmla="*/ 256836 h 1690358"/>
                <a:gd name="connsiteX17" fmla="*/ 1571848 w 1765476"/>
                <a:gd name="connsiteY17" fmla="*/ 342508 h 1690358"/>
                <a:gd name="connsiteX18" fmla="*/ 1584548 w 1765476"/>
                <a:gd name="connsiteY18" fmla="*/ 640956 h 1690358"/>
                <a:gd name="connsiteX19" fmla="*/ 1612798 w 1765476"/>
                <a:gd name="connsiteY19" fmla="*/ 656292 h 1690358"/>
                <a:gd name="connsiteX20" fmla="*/ 1546348 w 1765476"/>
                <a:gd name="connsiteY20" fmla="*/ 735660 h 1690358"/>
                <a:gd name="connsiteX21" fmla="*/ 1489298 w 1765476"/>
                <a:gd name="connsiteY21" fmla="*/ 809232 h 1690358"/>
                <a:gd name="connsiteX22" fmla="*/ 1463898 w 1765476"/>
                <a:gd name="connsiteY22" fmla="*/ 948932 h 1690358"/>
                <a:gd name="connsiteX23" fmla="*/ 1222598 w 1765476"/>
                <a:gd name="connsiteY23" fmla="*/ 1060056 h 1690358"/>
                <a:gd name="connsiteX24" fmla="*/ 1225772 w 1765476"/>
                <a:gd name="connsiteY24" fmla="*/ 1228332 h 1690358"/>
                <a:gd name="connsiteX25" fmla="*/ 1267048 w 1765476"/>
                <a:gd name="connsiteY25" fmla="*/ 1339456 h 1690358"/>
                <a:gd name="connsiteX26" fmla="*/ 1228352 w 1765476"/>
                <a:gd name="connsiteY26" fmla="*/ 1479752 h 1690358"/>
                <a:gd name="connsiteX27" fmla="*/ 1220396 w 1765476"/>
                <a:gd name="connsiteY27" fmla="*/ 1516456 h 1690358"/>
                <a:gd name="connsiteX28" fmla="*/ 1204232 w 1765476"/>
                <a:gd name="connsiteY28" fmla="*/ 1514944 h 1690358"/>
                <a:gd name="connsiteX29" fmla="*/ 1143224 w 1765476"/>
                <a:gd name="connsiteY29" fmla="*/ 1422006 h 1690358"/>
                <a:gd name="connsiteX30" fmla="*/ 1060672 w 1765476"/>
                <a:gd name="connsiteY30" fmla="*/ 1456932 h 1690358"/>
                <a:gd name="connsiteX31" fmla="*/ 914624 w 1765476"/>
                <a:gd name="connsiteY31" fmla="*/ 1688706 h 1690358"/>
                <a:gd name="connsiteX32" fmla="*/ 816992 w 1765476"/>
                <a:gd name="connsiteY32" fmla="*/ 1628578 h 1690358"/>
                <a:gd name="connsiteX33" fmla="*/ 801244 w 1765476"/>
                <a:gd name="connsiteY33" fmla="*/ 1614286 h 1690358"/>
                <a:gd name="connsiteX34" fmla="*/ 806702 w 1765476"/>
                <a:gd name="connsiteY34" fmla="*/ 1605672 h 1690358"/>
                <a:gd name="connsiteX35" fmla="*/ 813024 w 1765476"/>
                <a:gd name="connsiteY35" fmla="*/ 1580756 h 1690358"/>
                <a:gd name="connsiteX36" fmla="*/ 632048 w 1765476"/>
                <a:gd name="connsiteY36" fmla="*/ 1422008 h 1690358"/>
                <a:gd name="connsiteX37" fmla="*/ 438372 w 1765476"/>
                <a:gd name="connsiteY37" fmla="*/ 1590280 h 1690358"/>
                <a:gd name="connsiteX38" fmla="*/ 301848 w 1765476"/>
                <a:gd name="connsiteY38" fmla="*/ 1552180 h 1690358"/>
                <a:gd name="connsiteX39" fmla="*/ 203424 w 1765476"/>
                <a:gd name="connsiteY39" fmla="*/ 1555356 h 1690358"/>
                <a:gd name="connsiteX40" fmla="*/ 134764 w 1765476"/>
                <a:gd name="connsiteY40" fmla="*/ 1603976 h 1690358"/>
                <a:gd name="connsiteX41" fmla="*/ 131338 w 1765476"/>
                <a:gd name="connsiteY41" fmla="*/ 1607524 h 1690358"/>
                <a:gd name="connsiteX42" fmla="*/ 124372 w 1765476"/>
                <a:gd name="connsiteY42" fmla="*/ 1593532 h 1690358"/>
                <a:gd name="connsiteX43" fmla="*/ 76424 w 1765476"/>
                <a:gd name="connsiteY43" fmla="*/ 1520432 h 1690358"/>
                <a:gd name="connsiteX44" fmla="*/ 38026 w 1765476"/>
                <a:gd name="connsiteY44" fmla="*/ 1459808 h 1690358"/>
                <a:gd name="connsiteX45" fmla="*/ 0 w 1765476"/>
                <a:gd name="connsiteY45" fmla="*/ 1413228 h 1690358"/>
                <a:gd name="connsiteX46" fmla="*/ 49336 w 1765476"/>
                <a:gd name="connsiteY46" fmla="*/ 1407420 h 1690358"/>
                <a:gd name="connsiteX47" fmla="*/ 428848 w 1765476"/>
                <a:gd name="connsiteY47" fmla="*/ 1326756 h 1690358"/>
                <a:gd name="connsiteX48" fmla="*/ 936848 w 1765476"/>
                <a:gd name="connsiteY48" fmla="*/ 691756 h 1690358"/>
                <a:gd name="connsiteX49" fmla="*/ 1355948 w 1765476"/>
                <a:gd name="connsiteY49" fmla="*/ 361556 h 1690358"/>
                <a:gd name="connsiteX50" fmla="*/ 1500510 w 1765476"/>
                <a:gd name="connsiteY50" fmla="*/ 47132 h 1690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765476" h="1690358">
                  <a:moveTo>
                    <a:pt x="675628" y="142332"/>
                  </a:moveTo>
                  <a:cubicBezTo>
                    <a:pt x="694532" y="152664"/>
                    <a:pt x="680466" y="232274"/>
                    <a:pt x="674912" y="266306"/>
                  </a:cubicBezTo>
                  <a:cubicBezTo>
                    <a:pt x="668560" y="305200"/>
                    <a:pt x="617760" y="372668"/>
                    <a:pt x="627286" y="394894"/>
                  </a:cubicBezTo>
                  <a:cubicBezTo>
                    <a:pt x="636812" y="417120"/>
                    <a:pt x="722536" y="372668"/>
                    <a:pt x="732060" y="399656"/>
                  </a:cubicBezTo>
                  <a:cubicBezTo>
                    <a:pt x="741586" y="426644"/>
                    <a:pt x="728092" y="509194"/>
                    <a:pt x="684436" y="556820"/>
                  </a:cubicBezTo>
                  <a:cubicBezTo>
                    <a:pt x="640780" y="604444"/>
                    <a:pt x="493936" y="700488"/>
                    <a:pt x="470124" y="685406"/>
                  </a:cubicBezTo>
                  <a:cubicBezTo>
                    <a:pt x="446310" y="670324"/>
                    <a:pt x="545530" y="500462"/>
                    <a:pt x="541560" y="466332"/>
                  </a:cubicBezTo>
                  <a:cubicBezTo>
                    <a:pt x="537592" y="432200"/>
                    <a:pt x="457424" y="500464"/>
                    <a:pt x="446312" y="480620"/>
                  </a:cubicBezTo>
                  <a:cubicBezTo>
                    <a:pt x="435200" y="460776"/>
                    <a:pt x="438372" y="403624"/>
                    <a:pt x="474886" y="347268"/>
                  </a:cubicBezTo>
                  <a:cubicBezTo>
                    <a:pt x="511398" y="290912"/>
                    <a:pt x="632048" y="155976"/>
                    <a:pt x="665386" y="142480"/>
                  </a:cubicBezTo>
                  <a:cubicBezTo>
                    <a:pt x="669554" y="140794"/>
                    <a:pt x="672926" y="140856"/>
                    <a:pt x="675628" y="142332"/>
                  </a:cubicBezTo>
                  <a:close/>
                  <a:moveTo>
                    <a:pt x="1519628" y="0"/>
                  </a:moveTo>
                  <a:lnTo>
                    <a:pt x="1536304" y="20592"/>
                  </a:lnTo>
                  <a:cubicBezTo>
                    <a:pt x="1592502" y="75380"/>
                    <a:pt x="1671866" y="110692"/>
                    <a:pt x="1726492" y="142552"/>
                  </a:cubicBezTo>
                  <a:lnTo>
                    <a:pt x="1749108" y="157024"/>
                  </a:lnTo>
                  <a:lnTo>
                    <a:pt x="1765476" y="241864"/>
                  </a:lnTo>
                  <a:lnTo>
                    <a:pt x="1735576" y="256836"/>
                  </a:lnTo>
                  <a:cubicBezTo>
                    <a:pt x="1678468" y="280124"/>
                    <a:pt x="1593016" y="296536"/>
                    <a:pt x="1571848" y="342508"/>
                  </a:cubicBezTo>
                  <a:cubicBezTo>
                    <a:pt x="1537980" y="416060"/>
                    <a:pt x="1510464" y="583276"/>
                    <a:pt x="1584548" y="640956"/>
                  </a:cubicBezTo>
                  <a:lnTo>
                    <a:pt x="1612798" y="656292"/>
                  </a:lnTo>
                  <a:lnTo>
                    <a:pt x="1546348" y="735660"/>
                  </a:lnTo>
                  <a:cubicBezTo>
                    <a:pt x="1524554" y="763988"/>
                    <a:pt x="1505966" y="789388"/>
                    <a:pt x="1489298" y="809232"/>
                  </a:cubicBezTo>
                  <a:cubicBezTo>
                    <a:pt x="1422624" y="888606"/>
                    <a:pt x="1508348" y="907128"/>
                    <a:pt x="1463898" y="948932"/>
                  </a:cubicBezTo>
                  <a:cubicBezTo>
                    <a:pt x="1419448" y="990736"/>
                    <a:pt x="1262286" y="1013488"/>
                    <a:pt x="1222598" y="1060056"/>
                  </a:cubicBezTo>
                  <a:cubicBezTo>
                    <a:pt x="1182910" y="1106624"/>
                    <a:pt x="1218364" y="1181764"/>
                    <a:pt x="1225772" y="1228332"/>
                  </a:cubicBezTo>
                  <a:cubicBezTo>
                    <a:pt x="1233180" y="1274898"/>
                    <a:pt x="1267576" y="1273310"/>
                    <a:pt x="1267048" y="1339456"/>
                  </a:cubicBezTo>
                  <a:cubicBezTo>
                    <a:pt x="1266784" y="1372528"/>
                    <a:pt x="1244824" y="1425710"/>
                    <a:pt x="1228352" y="1479752"/>
                  </a:cubicBezTo>
                  <a:lnTo>
                    <a:pt x="1220396" y="1516456"/>
                  </a:lnTo>
                  <a:lnTo>
                    <a:pt x="1204232" y="1514944"/>
                  </a:lnTo>
                  <a:cubicBezTo>
                    <a:pt x="1155840" y="1500778"/>
                    <a:pt x="1167762" y="1430804"/>
                    <a:pt x="1143224" y="1422006"/>
                  </a:cubicBezTo>
                  <a:cubicBezTo>
                    <a:pt x="1115176" y="1411952"/>
                    <a:pt x="1098772" y="1412480"/>
                    <a:pt x="1060672" y="1456932"/>
                  </a:cubicBezTo>
                  <a:cubicBezTo>
                    <a:pt x="1022572" y="1501380"/>
                    <a:pt x="975476" y="1669128"/>
                    <a:pt x="914624" y="1688706"/>
                  </a:cubicBezTo>
                  <a:cubicBezTo>
                    <a:pt x="884196" y="1698496"/>
                    <a:pt x="852578" y="1663040"/>
                    <a:pt x="816992" y="1628578"/>
                  </a:cubicBezTo>
                  <a:lnTo>
                    <a:pt x="801244" y="1614286"/>
                  </a:lnTo>
                  <a:lnTo>
                    <a:pt x="806702" y="1605672"/>
                  </a:lnTo>
                  <a:cubicBezTo>
                    <a:pt x="810750" y="1597028"/>
                    <a:pt x="813024" y="1588694"/>
                    <a:pt x="813024" y="1580756"/>
                  </a:cubicBezTo>
                  <a:cubicBezTo>
                    <a:pt x="813024" y="1517256"/>
                    <a:pt x="694490" y="1420420"/>
                    <a:pt x="632048" y="1422008"/>
                  </a:cubicBezTo>
                  <a:cubicBezTo>
                    <a:pt x="569606" y="1423592"/>
                    <a:pt x="493406" y="1568584"/>
                    <a:pt x="438372" y="1590280"/>
                  </a:cubicBezTo>
                  <a:cubicBezTo>
                    <a:pt x="383340" y="1611976"/>
                    <a:pt x="341006" y="1558004"/>
                    <a:pt x="301848" y="1552180"/>
                  </a:cubicBezTo>
                  <a:cubicBezTo>
                    <a:pt x="262690" y="1546360"/>
                    <a:pt x="240464" y="1534720"/>
                    <a:pt x="203424" y="1555356"/>
                  </a:cubicBezTo>
                  <a:cubicBezTo>
                    <a:pt x="184902" y="1565676"/>
                    <a:pt x="158708" y="1582872"/>
                    <a:pt x="134764" y="1603976"/>
                  </a:cubicBezTo>
                  <a:lnTo>
                    <a:pt x="131338" y="1607524"/>
                  </a:lnTo>
                  <a:lnTo>
                    <a:pt x="124372" y="1593532"/>
                  </a:lnTo>
                  <a:cubicBezTo>
                    <a:pt x="108240" y="1566504"/>
                    <a:pt x="91372" y="1541864"/>
                    <a:pt x="76424" y="1520432"/>
                  </a:cubicBezTo>
                  <a:cubicBezTo>
                    <a:pt x="61476" y="1499000"/>
                    <a:pt x="49932" y="1478496"/>
                    <a:pt x="38026" y="1459808"/>
                  </a:cubicBezTo>
                  <a:lnTo>
                    <a:pt x="0" y="1413228"/>
                  </a:lnTo>
                  <a:lnTo>
                    <a:pt x="49336" y="1407420"/>
                  </a:lnTo>
                  <a:cubicBezTo>
                    <a:pt x="163340" y="1400180"/>
                    <a:pt x="305024" y="1418832"/>
                    <a:pt x="428848" y="1326756"/>
                  </a:cubicBezTo>
                  <a:cubicBezTo>
                    <a:pt x="593948" y="1203988"/>
                    <a:pt x="782332" y="852624"/>
                    <a:pt x="936848" y="691756"/>
                  </a:cubicBezTo>
                  <a:cubicBezTo>
                    <a:pt x="1091364" y="530888"/>
                    <a:pt x="1195080" y="662124"/>
                    <a:pt x="1355948" y="361556"/>
                  </a:cubicBezTo>
                  <a:cubicBezTo>
                    <a:pt x="1396166" y="286416"/>
                    <a:pt x="1446568" y="175688"/>
                    <a:pt x="1500510" y="47132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2" name="フリーフォーム: 図形 811">
              <a:extLst>
                <a:ext uri="{FF2B5EF4-FFF2-40B4-BE49-F238E27FC236}">
                  <a16:creationId xmlns:a16="http://schemas.microsoft.com/office/drawing/2014/main" id="{20619EF1-353A-1414-C9ED-3546D4F917EC}"/>
                </a:ext>
              </a:extLst>
            </p:cNvPr>
            <p:cNvSpPr/>
            <p:nvPr/>
          </p:nvSpPr>
          <p:spPr>
            <a:xfrm>
              <a:off x="24708567" y="20132591"/>
              <a:ext cx="819562" cy="1090318"/>
            </a:xfrm>
            <a:custGeom>
              <a:avLst/>
              <a:gdLst>
                <a:gd name="connsiteX0" fmla="*/ 8809 w 819562"/>
                <a:gd name="connsiteY0" fmla="*/ 85 h 1090318"/>
                <a:gd name="connsiteX1" fmla="*/ 345357 w 819562"/>
                <a:gd name="connsiteY1" fmla="*/ 212809 h 1090318"/>
                <a:gd name="connsiteX2" fmla="*/ 542209 w 819562"/>
                <a:gd name="connsiteY2" fmla="*/ 114385 h 1090318"/>
                <a:gd name="connsiteX3" fmla="*/ 681909 w 819562"/>
                <a:gd name="connsiteY3" fmla="*/ 215985 h 1090318"/>
                <a:gd name="connsiteX4" fmla="*/ 788369 w 819562"/>
                <a:gd name="connsiteY4" fmla="*/ 241905 h 1090318"/>
                <a:gd name="connsiteX5" fmla="*/ 804357 w 819562"/>
                <a:gd name="connsiteY5" fmla="*/ 244537 h 1090318"/>
                <a:gd name="connsiteX6" fmla="*/ 814937 w 819562"/>
                <a:gd name="connsiteY6" fmla="*/ 269711 h 1090318"/>
                <a:gd name="connsiteX7" fmla="*/ 818433 w 819562"/>
                <a:gd name="connsiteY7" fmla="*/ 314409 h 1090318"/>
                <a:gd name="connsiteX8" fmla="*/ 513633 w 819562"/>
                <a:gd name="connsiteY8" fmla="*/ 504909 h 1090318"/>
                <a:gd name="connsiteX9" fmla="*/ 462833 w 819562"/>
                <a:gd name="connsiteY9" fmla="*/ 873209 h 1090318"/>
                <a:gd name="connsiteX10" fmla="*/ 43733 w 819562"/>
                <a:gd name="connsiteY10" fmla="*/ 1089109 h 1090318"/>
                <a:gd name="connsiteX11" fmla="*/ 62783 w 819562"/>
                <a:gd name="connsiteY11" fmla="*/ 781133 h 1090318"/>
                <a:gd name="connsiteX12" fmla="*/ 246933 w 819562"/>
                <a:gd name="connsiteY12" fmla="*/ 479509 h 1090318"/>
                <a:gd name="connsiteX13" fmla="*/ 189585 w 819562"/>
                <a:gd name="connsiteY13" fmla="*/ 415413 h 1090318"/>
                <a:gd name="connsiteX14" fmla="*/ 170995 w 819562"/>
                <a:gd name="connsiteY14" fmla="*/ 412605 h 1090318"/>
                <a:gd name="connsiteX15" fmla="*/ 169741 w 819562"/>
                <a:gd name="connsiteY15" fmla="*/ 410849 h 1090318"/>
                <a:gd name="connsiteX16" fmla="*/ 129457 w 819562"/>
                <a:gd name="connsiteY16" fmla="*/ 368385 h 1090318"/>
                <a:gd name="connsiteX17" fmla="*/ 100883 w 819562"/>
                <a:gd name="connsiteY17" fmla="*/ 241385 h 1090318"/>
                <a:gd name="connsiteX18" fmla="*/ 8809 w 819562"/>
                <a:gd name="connsiteY18" fmla="*/ 85 h 109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19562" h="1090318">
                  <a:moveTo>
                    <a:pt x="8809" y="85"/>
                  </a:moveTo>
                  <a:cubicBezTo>
                    <a:pt x="49553" y="-4679"/>
                    <a:pt x="256457" y="193759"/>
                    <a:pt x="345357" y="212809"/>
                  </a:cubicBezTo>
                  <a:cubicBezTo>
                    <a:pt x="434257" y="231859"/>
                    <a:pt x="486117" y="113855"/>
                    <a:pt x="542209" y="114385"/>
                  </a:cubicBezTo>
                  <a:cubicBezTo>
                    <a:pt x="598301" y="114913"/>
                    <a:pt x="586657" y="174181"/>
                    <a:pt x="681909" y="215985"/>
                  </a:cubicBezTo>
                  <a:cubicBezTo>
                    <a:pt x="705721" y="226437"/>
                    <a:pt x="744085" y="234307"/>
                    <a:pt x="788369" y="241905"/>
                  </a:cubicBezTo>
                  <a:lnTo>
                    <a:pt x="804357" y="244537"/>
                  </a:lnTo>
                  <a:lnTo>
                    <a:pt x="814937" y="269711"/>
                  </a:lnTo>
                  <a:cubicBezTo>
                    <a:pt x="819327" y="285471"/>
                    <a:pt x="820815" y="300385"/>
                    <a:pt x="818433" y="314409"/>
                  </a:cubicBezTo>
                  <a:cubicBezTo>
                    <a:pt x="799385" y="426593"/>
                    <a:pt x="572901" y="411777"/>
                    <a:pt x="513633" y="504909"/>
                  </a:cubicBezTo>
                  <a:cubicBezTo>
                    <a:pt x="454365" y="598041"/>
                    <a:pt x="541149" y="775841"/>
                    <a:pt x="462833" y="873209"/>
                  </a:cubicBezTo>
                  <a:cubicBezTo>
                    <a:pt x="384517" y="970577"/>
                    <a:pt x="110409" y="1104453"/>
                    <a:pt x="43733" y="1089109"/>
                  </a:cubicBezTo>
                  <a:cubicBezTo>
                    <a:pt x="-22943" y="1073761"/>
                    <a:pt x="41617" y="880617"/>
                    <a:pt x="62783" y="781133"/>
                  </a:cubicBezTo>
                  <a:cubicBezTo>
                    <a:pt x="83949" y="681649"/>
                    <a:pt x="242701" y="539833"/>
                    <a:pt x="246933" y="479509"/>
                  </a:cubicBezTo>
                  <a:cubicBezTo>
                    <a:pt x="249049" y="449347"/>
                    <a:pt x="222987" y="426725"/>
                    <a:pt x="189585" y="415413"/>
                  </a:cubicBezTo>
                  <a:lnTo>
                    <a:pt x="170995" y="412605"/>
                  </a:lnTo>
                  <a:lnTo>
                    <a:pt x="169741" y="410849"/>
                  </a:lnTo>
                  <a:cubicBezTo>
                    <a:pt x="155121" y="397621"/>
                    <a:pt x="136601" y="387699"/>
                    <a:pt x="129457" y="368385"/>
                  </a:cubicBezTo>
                  <a:cubicBezTo>
                    <a:pt x="115171" y="329755"/>
                    <a:pt x="120991" y="302767"/>
                    <a:pt x="100883" y="241385"/>
                  </a:cubicBezTo>
                  <a:cubicBezTo>
                    <a:pt x="80775" y="180001"/>
                    <a:pt x="-31939" y="4845"/>
                    <a:pt x="8809" y="8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3" name="フリーフォーム: 図形 812">
              <a:extLst>
                <a:ext uri="{FF2B5EF4-FFF2-40B4-BE49-F238E27FC236}">
                  <a16:creationId xmlns:a16="http://schemas.microsoft.com/office/drawing/2014/main" id="{F2252591-4638-BD3E-8CDD-CD1B40F7F6CC}"/>
                </a:ext>
              </a:extLst>
            </p:cNvPr>
            <p:cNvSpPr/>
            <p:nvPr/>
          </p:nvSpPr>
          <p:spPr>
            <a:xfrm>
              <a:off x="24383278" y="19134072"/>
              <a:ext cx="728930" cy="870812"/>
            </a:xfrm>
            <a:custGeom>
              <a:avLst/>
              <a:gdLst>
                <a:gd name="connsiteX0" fmla="*/ 518246 w 728930"/>
                <a:gd name="connsiteY0" fmla="*/ 1628 h 870812"/>
                <a:gd name="connsiteX1" fmla="*/ 578572 w 728930"/>
                <a:gd name="connsiteY1" fmla="*/ 4828 h 870812"/>
                <a:gd name="connsiteX2" fmla="*/ 727798 w 728930"/>
                <a:gd name="connsiteY2" fmla="*/ 201680 h 870812"/>
                <a:gd name="connsiteX3" fmla="*/ 728930 w 728930"/>
                <a:gd name="connsiteY3" fmla="*/ 202822 h 870812"/>
                <a:gd name="connsiteX4" fmla="*/ 728108 w 728930"/>
                <a:gd name="connsiteY4" fmla="*/ 270282 h 870812"/>
                <a:gd name="connsiteX5" fmla="*/ 664298 w 728930"/>
                <a:gd name="connsiteY5" fmla="*/ 674752 h 870812"/>
                <a:gd name="connsiteX6" fmla="*/ 429346 w 728930"/>
                <a:gd name="connsiteY6" fmla="*/ 773178 h 870812"/>
                <a:gd name="connsiteX7" fmla="*/ 298774 w 728930"/>
                <a:gd name="connsiteY7" fmla="*/ 846996 h 870812"/>
                <a:gd name="connsiteX8" fmla="*/ 250766 w 728930"/>
                <a:gd name="connsiteY8" fmla="*/ 870812 h 870812"/>
                <a:gd name="connsiteX9" fmla="*/ 248372 w 728930"/>
                <a:gd name="connsiteY9" fmla="*/ 868428 h 870812"/>
                <a:gd name="connsiteX10" fmla="*/ 22946 w 728930"/>
                <a:gd name="connsiteY10" fmla="*/ 754128 h 870812"/>
                <a:gd name="connsiteX11" fmla="*/ 115022 w 728930"/>
                <a:gd name="connsiteY11" fmla="*/ 525528 h 870812"/>
                <a:gd name="connsiteX12" fmla="*/ 722 w 728930"/>
                <a:gd name="connsiteY12" fmla="*/ 487428 h 870812"/>
                <a:gd name="connsiteX13" fmla="*/ 64222 w 728930"/>
                <a:gd name="connsiteY13" fmla="*/ 319152 h 870812"/>
                <a:gd name="connsiteX14" fmla="*/ 19772 w 728930"/>
                <a:gd name="connsiteY14" fmla="*/ 230252 h 870812"/>
                <a:gd name="connsiteX15" fmla="*/ 35102 w 728930"/>
                <a:gd name="connsiteY15" fmla="*/ 169532 h 870812"/>
                <a:gd name="connsiteX16" fmla="*/ 37922 w 728930"/>
                <a:gd name="connsiteY16" fmla="*/ 160988 h 870812"/>
                <a:gd name="connsiteX17" fmla="*/ 88034 w 728930"/>
                <a:gd name="connsiteY17" fmla="*/ 143536 h 870812"/>
                <a:gd name="connsiteX18" fmla="*/ 289646 w 728930"/>
                <a:gd name="connsiteY18" fmla="*/ 71504 h 870812"/>
                <a:gd name="connsiteX19" fmla="*/ 518246 w 728930"/>
                <a:gd name="connsiteY19" fmla="*/ 1628 h 870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8930" h="870812">
                  <a:moveTo>
                    <a:pt x="518246" y="1628"/>
                  </a:moveTo>
                  <a:cubicBezTo>
                    <a:pt x="540074" y="-1124"/>
                    <a:pt x="560316" y="-596"/>
                    <a:pt x="578572" y="4828"/>
                  </a:cubicBezTo>
                  <a:cubicBezTo>
                    <a:pt x="651598" y="26524"/>
                    <a:pt x="681760" y="154584"/>
                    <a:pt x="727798" y="201680"/>
                  </a:cubicBezTo>
                  <a:lnTo>
                    <a:pt x="728930" y="202822"/>
                  </a:lnTo>
                  <a:lnTo>
                    <a:pt x="728108" y="270282"/>
                  </a:lnTo>
                  <a:cubicBezTo>
                    <a:pt x="721722" y="423812"/>
                    <a:pt x="693734" y="598684"/>
                    <a:pt x="664298" y="674752"/>
                  </a:cubicBezTo>
                  <a:cubicBezTo>
                    <a:pt x="617202" y="796460"/>
                    <a:pt x="514014" y="735608"/>
                    <a:pt x="429346" y="773178"/>
                  </a:cubicBezTo>
                  <a:cubicBezTo>
                    <a:pt x="387014" y="791964"/>
                    <a:pt x="343886" y="821200"/>
                    <a:pt x="298774" y="846996"/>
                  </a:cubicBezTo>
                  <a:lnTo>
                    <a:pt x="250766" y="870812"/>
                  </a:lnTo>
                  <a:lnTo>
                    <a:pt x="248372" y="868428"/>
                  </a:lnTo>
                  <a:cubicBezTo>
                    <a:pt x="192280" y="821332"/>
                    <a:pt x="45172" y="811280"/>
                    <a:pt x="22946" y="754128"/>
                  </a:cubicBezTo>
                  <a:cubicBezTo>
                    <a:pt x="722" y="696980"/>
                    <a:pt x="118726" y="569980"/>
                    <a:pt x="115022" y="525528"/>
                  </a:cubicBezTo>
                  <a:cubicBezTo>
                    <a:pt x="111318" y="481080"/>
                    <a:pt x="9190" y="521824"/>
                    <a:pt x="722" y="487428"/>
                  </a:cubicBezTo>
                  <a:cubicBezTo>
                    <a:pt x="-7746" y="453032"/>
                    <a:pt x="61046" y="362016"/>
                    <a:pt x="64222" y="319152"/>
                  </a:cubicBezTo>
                  <a:cubicBezTo>
                    <a:pt x="67398" y="276292"/>
                    <a:pt x="6542" y="291108"/>
                    <a:pt x="19772" y="230252"/>
                  </a:cubicBezTo>
                  <a:cubicBezTo>
                    <a:pt x="23080" y="215040"/>
                    <a:pt x="28206" y="193776"/>
                    <a:pt x="35102" y="169532"/>
                  </a:cubicBezTo>
                  <a:lnTo>
                    <a:pt x="37922" y="160988"/>
                  </a:lnTo>
                  <a:lnTo>
                    <a:pt x="88034" y="143536"/>
                  </a:lnTo>
                  <a:cubicBezTo>
                    <a:pt x="158942" y="117144"/>
                    <a:pt x="234084" y="87380"/>
                    <a:pt x="289646" y="71504"/>
                  </a:cubicBezTo>
                  <a:cubicBezTo>
                    <a:pt x="372990" y="47692"/>
                    <a:pt x="452762" y="9888"/>
                    <a:pt x="518246" y="1628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4" name="フリーフォーム: 図形 813">
              <a:extLst>
                <a:ext uri="{FF2B5EF4-FFF2-40B4-BE49-F238E27FC236}">
                  <a16:creationId xmlns:a16="http://schemas.microsoft.com/office/drawing/2014/main" id="{68EF1CC7-3B10-B0D3-7290-7CCA830DDB36}"/>
                </a:ext>
              </a:extLst>
            </p:cNvPr>
            <p:cNvSpPr/>
            <p:nvPr/>
          </p:nvSpPr>
          <p:spPr>
            <a:xfrm>
              <a:off x="24634044" y="19336894"/>
              <a:ext cx="938196" cy="1040234"/>
            </a:xfrm>
            <a:custGeom>
              <a:avLst/>
              <a:gdLst>
                <a:gd name="connsiteX0" fmla="*/ 478164 w 938196"/>
                <a:gd name="connsiteY0" fmla="*/ 0 h 1040234"/>
                <a:gd name="connsiteX1" fmla="*/ 509898 w 938196"/>
                <a:gd name="connsiteY1" fmla="*/ 32046 h 1040234"/>
                <a:gd name="connsiteX2" fmla="*/ 604032 w 938196"/>
                <a:gd name="connsiteY2" fmla="*/ 84582 h 1040234"/>
                <a:gd name="connsiteX3" fmla="*/ 750080 w 938196"/>
                <a:gd name="connsiteY3" fmla="*/ 2030 h 1040234"/>
                <a:gd name="connsiteX4" fmla="*/ 896130 w 938196"/>
                <a:gd name="connsiteY4" fmla="*/ 91330 h 1040234"/>
                <a:gd name="connsiteX5" fmla="*/ 938196 w 938196"/>
                <a:gd name="connsiteY5" fmla="*/ 111806 h 1040234"/>
                <a:gd name="connsiteX6" fmla="*/ 895374 w 938196"/>
                <a:gd name="connsiteY6" fmla="*/ 198694 h 1040234"/>
                <a:gd name="connsiteX7" fmla="*/ 702456 w 938196"/>
                <a:gd name="connsiteY7" fmla="*/ 627506 h 1040234"/>
                <a:gd name="connsiteX8" fmla="*/ 868548 w 938196"/>
                <a:gd name="connsiteY8" fmla="*/ 1015650 h 1040234"/>
                <a:gd name="connsiteX9" fmla="*/ 878880 w 938196"/>
                <a:gd name="connsiteY9" fmla="*/ 1040234 h 1040234"/>
                <a:gd name="connsiteX10" fmla="*/ 862892 w 938196"/>
                <a:gd name="connsiteY10" fmla="*/ 1037602 h 1040234"/>
                <a:gd name="connsiteX11" fmla="*/ 756432 w 938196"/>
                <a:gd name="connsiteY11" fmla="*/ 1011682 h 1040234"/>
                <a:gd name="connsiteX12" fmla="*/ 616732 w 938196"/>
                <a:gd name="connsiteY12" fmla="*/ 910082 h 1040234"/>
                <a:gd name="connsiteX13" fmla="*/ 419880 w 938196"/>
                <a:gd name="connsiteY13" fmla="*/ 1008506 h 1040234"/>
                <a:gd name="connsiteX14" fmla="*/ 83332 w 938196"/>
                <a:gd name="connsiteY14" fmla="*/ 795782 h 1040234"/>
                <a:gd name="connsiteX15" fmla="*/ 76968 w 938196"/>
                <a:gd name="connsiteY15" fmla="*/ 802630 h 1040234"/>
                <a:gd name="connsiteX16" fmla="*/ 76328 w 938196"/>
                <a:gd name="connsiteY16" fmla="*/ 801998 h 1040234"/>
                <a:gd name="connsiteX17" fmla="*/ 12570 w 938196"/>
                <a:gd name="connsiteY17" fmla="*/ 680502 h 1040234"/>
                <a:gd name="connsiteX18" fmla="*/ 0 w 938196"/>
                <a:gd name="connsiteY18" fmla="*/ 667990 h 1040234"/>
                <a:gd name="connsiteX19" fmla="*/ 48008 w 938196"/>
                <a:gd name="connsiteY19" fmla="*/ 644174 h 1040234"/>
                <a:gd name="connsiteX20" fmla="*/ 178580 w 938196"/>
                <a:gd name="connsiteY20" fmla="*/ 570356 h 1040234"/>
                <a:gd name="connsiteX21" fmla="*/ 413532 w 938196"/>
                <a:gd name="connsiteY21" fmla="*/ 471930 h 1040234"/>
                <a:gd name="connsiteX22" fmla="*/ 477342 w 938196"/>
                <a:gd name="connsiteY22" fmla="*/ 67460 h 1040234"/>
                <a:gd name="connsiteX23" fmla="*/ 478164 w 938196"/>
                <a:gd name="connsiteY23" fmla="*/ 0 h 1040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38196" h="1040234">
                  <a:moveTo>
                    <a:pt x="478164" y="0"/>
                  </a:moveTo>
                  <a:lnTo>
                    <a:pt x="509898" y="32046"/>
                  </a:lnTo>
                  <a:cubicBezTo>
                    <a:pt x="541424" y="62656"/>
                    <a:pt x="569900" y="84186"/>
                    <a:pt x="604032" y="84582"/>
                  </a:cubicBezTo>
                  <a:cubicBezTo>
                    <a:pt x="649540" y="85110"/>
                    <a:pt x="672294" y="8382"/>
                    <a:pt x="750080" y="2030"/>
                  </a:cubicBezTo>
                  <a:cubicBezTo>
                    <a:pt x="788974" y="-1142"/>
                    <a:pt x="840172" y="56270"/>
                    <a:pt x="896130" y="91330"/>
                  </a:cubicBezTo>
                  <a:lnTo>
                    <a:pt x="938196" y="111806"/>
                  </a:lnTo>
                  <a:lnTo>
                    <a:pt x="895374" y="198694"/>
                  </a:lnTo>
                  <a:cubicBezTo>
                    <a:pt x="812258" y="356310"/>
                    <a:pt x="714364" y="501830"/>
                    <a:pt x="702456" y="627506"/>
                  </a:cubicBezTo>
                  <a:cubicBezTo>
                    <a:pt x="688170" y="778318"/>
                    <a:pt x="813186" y="911274"/>
                    <a:pt x="868548" y="1015650"/>
                  </a:cubicBezTo>
                  <a:lnTo>
                    <a:pt x="878880" y="1040234"/>
                  </a:lnTo>
                  <a:lnTo>
                    <a:pt x="862892" y="1037602"/>
                  </a:lnTo>
                  <a:cubicBezTo>
                    <a:pt x="818608" y="1030006"/>
                    <a:pt x="780244" y="1022134"/>
                    <a:pt x="756432" y="1011682"/>
                  </a:cubicBezTo>
                  <a:cubicBezTo>
                    <a:pt x="661180" y="969878"/>
                    <a:pt x="672824" y="910610"/>
                    <a:pt x="616732" y="910082"/>
                  </a:cubicBezTo>
                  <a:cubicBezTo>
                    <a:pt x="560640" y="909554"/>
                    <a:pt x="508780" y="1027558"/>
                    <a:pt x="419880" y="1008506"/>
                  </a:cubicBezTo>
                  <a:cubicBezTo>
                    <a:pt x="330980" y="989458"/>
                    <a:pt x="124076" y="791018"/>
                    <a:pt x="83332" y="795782"/>
                  </a:cubicBezTo>
                  <a:lnTo>
                    <a:pt x="76968" y="802630"/>
                  </a:lnTo>
                  <a:lnTo>
                    <a:pt x="76328" y="801998"/>
                  </a:lnTo>
                  <a:cubicBezTo>
                    <a:pt x="22790" y="742366"/>
                    <a:pt x="40248" y="714214"/>
                    <a:pt x="12570" y="680502"/>
                  </a:cubicBezTo>
                  <a:lnTo>
                    <a:pt x="0" y="667990"/>
                  </a:lnTo>
                  <a:lnTo>
                    <a:pt x="48008" y="644174"/>
                  </a:lnTo>
                  <a:cubicBezTo>
                    <a:pt x="93120" y="618378"/>
                    <a:pt x="136248" y="589142"/>
                    <a:pt x="178580" y="570356"/>
                  </a:cubicBezTo>
                  <a:cubicBezTo>
                    <a:pt x="263248" y="532786"/>
                    <a:pt x="366436" y="593638"/>
                    <a:pt x="413532" y="471930"/>
                  </a:cubicBezTo>
                  <a:cubicBezTo>
                    <a:pt x="442968" y="395862"/>
                    <a:pt x="470956" y="220990"/>
                    <a:pt x="477342" y="67460"/>
                  </a:cubicBezTo>
                  <a:lnTo>
                    <a:pt x="478164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5" name="フリーフォーム: 図形 814">
              <a:extLst>
                <a:ext uri="{FF2B5EF4-FFF2-40B4-BE49-F238E27FC236}">
                  <a16:creationId xmlns:a16="http://schemas.microsoft.com/office/drawing/2014/main" id="{4AB0FDA4-41F7-90D6-4176-F0821CDC10C8}"/>
                </a:ext>
              </a:extLst>
            </p:cNvPr>
            <p:cNvSpPr/>
            <p:nvPr/>
          </p:nvSpPr>
          <p:spPr>
            <a:xfrm>
              <a:off x="23654704" y="19228843"/>
              <a:ext cx="979340" cy="967358"/>
            </a:xfrm>
            <a:custGeom>
              <a:avLst/>
              <a:gdLst>
                <a:gd name="connsiteX0" fmla="*/ 535298 w 979340"/>
                <a:gd name="connsiteY0" fmla="*/ 273 h 967358"/>
                <a:gd name="connsiteX1" fmla="*/ 554672 w 979340"/>
                <a:gd name="connsiteY1" fmla="*/ 5309 h 967358"/>
                <a:gd name="connsiteX2" fmla="*/ 640396 w 979340"/>
                <a:gd name="connsiteY2" fmla="*/ 100557 h 967358"/>
                <a:gd name="connsiteX3" fmla="*/ 716396 w 979340"/>
                <a:gd name="connsiteY3" fmla="*/ 83665 h 967358"/>
                <a:gd name="connsiteX4" fmla="*/ 766496 w 979340"/>
                <a:gd name="connsiteY4" fmla="*/ 66217 h 967358"/>
                <a:gd name="connsiteX5" fmla="*/ 763676 w 979340"/>
                <a:gd name="connsiteY5" fmla="*/ 74761 h 967358"/>
                <a:gd name="connsiteX6" fmla="*/ 748346 w 979340"/>
                <a:gd name="connsiteY6" fmla="*/ 135481 h 967358"/>
                <a:gd name="connsiteX7" fmla="*/ 792796 w 979340"/>
                <a:gd name="connsiteY7" fmla="*/ 224381 h 967358"/>
                <a:gd name="connsiteX8" fmla="*/ 729296 w 979340"/>
                <a:gd name="connsiteY8" fmla="*/ 392657 h 967358"/>
                <a:gd name="connsiteX9" fmla="*/ 843596 w 979340"/>
                <a:gd name="connsiteY9" fmla="*/ 430757 h 967358"/>
                <a:gd name="connsiteX10" fmla="*/ 751520 w 979340"/>
                <a:gd name="connsiteY10" fmla="*/ 659357 h 967358"/>
                <a:gd name="connsiteX11" fmla="*/ 976946 w 979340"/>
                <a:gd name="connsiteY11" fmla="*/ 773657 h 967358"/>
                <a:gd name="connsiteX12" fmla="*/ 979340 w 979340"/>
                <a:gd name="connsiteY12" fmla="*/ 776041 h 967358"/>
                <a:gd name="connsiteX13" fmla="*/ 958044 w 979340"/>
                <a:gd name="connsiteY13" fmla="*/ 786605 h 967358"/>
                <a:gd name="connsiteX14" fmla="*/ 884872 w 979340"/>
                <a:gd name="connsiteY14" fmla="*/ 805407 h 967358"/>
                <a:gd name="connsiteX15" fmla="*/ 554672 w 979340"/>
                <a:gd name="connsiteY15" fmla="*/ 738733 h 967358"/>
                <a:gd name="connsiteX16" fmla="*/ 214946 w 979340"/>
                <a:gd name="connsiteY16" fmla="*/ 967333 h 967358"/>
                <a:gd name="connsiteX17" fmla="*/ 203908 w 979340"/>
                <a:gd name="connsiteY17" fmla="*/ 966743 h 967358"/>
                <a:gd name="connsiteX18" fmla="*/ 199320 w 979340"/>
                <a:gd name="connsiteY18" fmla="*/ 962767 h 967358"/>
                <a:gd name="connsiteX19" fmla="*/ 183196 w 979340"/>
                <a:gd name="connsiteY19" fmla="*/ 922881 h 967358"/>
                <a:gd name="connsiteX20" fmla="*/ 205420 w 979340"/>
                <a:gd name="connsiteY20" fmla="*/ 605381 h 967358"/>
                <a:gd name="connsiteX21" fmla="*/ 11746 w 979340"/>
                <a:gd name="connsiteY21" fmla="*/ 583157 h 967358"/>
                <a:gd name="connsiteX22" fmla="*/ 43496 w 979340"/>
                <a:gd name="connsiteY22" fmla="*/ 386309 h 967358"/>
                <a:gd name="connsiteX23" fmla="*/ 201180 w 979340"/>
                <a:gd name="connsiteY23" fmla="*/ 215749 h 967358"/>
                <a:gd name="connsiteX24" fmla="*/ 212692 w 979340"/>
                <a:gd name="connsiteY24" fmla="*/ 197589 h 967358"/>
                <a:gd name="connsiteX25" fmla="*/ 228440 w 979340"/>
                <a:gd name="connsiteY25" fmla="*/ 211881 h 967358"/>
                <a:gd name="connsiteX26" fmla="*/ 326072 w 979340"/>
                <a:gd name="connsiteY26" fmla="*/ 272009 h 967358"/>
                <a:gd name="connsiteX27" fmla="*/ 472120 w 979340"/>
                <a:gd name="connsiteY27" fmla="*/ 40233 h 967358"/>
                <a:gd name="connsiteX28" fmla="*/ 535298 w 979340"/>
                <a:gd name="connsiteY28" fmla="*/ 273 h 967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79340" h="967358">
                  <a:moveTo>
                    <a:pt x="535298" y="273"/>
                  </a:moveTo>
                  <a:cubicBezTo>
                    <a:pt x="541376" y="941"/>
                    <a:pt x="547660" y="2793"/>
                    <a:pt x="554672" y="5309"/>
                  </a:cubicBezTo>
                  <a:cubicBezTo>
                    <a:pt x="582716" y="15361"/>
                    <a:pt x="563138" y="105321"/>
                    <a:pt x="640396" y="100557"/>
                  </a:cubicBezTo>
                  <a:cubicBezTo>
                    <a:pt x="659710" y="99365"/>
                    <a:pt x="686036" y="93017"/>
                    <a:pt x="716396" y="83665"/>
                  </a:cubicBezTo>
                  <a:lnTo>
                    <a:pt x="766496" y="66217"/>
                  </a:lnTo>
                  <a:lnTo>
                    <a:pt x="763676" y="74761"/>
                  </a:lnTo>
                  <a:cubicBezTo>
                    <a:pt x="756780" y="99005"/>
                    <a:pt x="751654" y="120269"/>
                    <a:pt x="748346" y="135481"/>
                  </a:cubicBezTo>
                  <a:cubicBezTo>
                    <a:pt x="735116" y="196337"/>
                    <a:pt x="795972" y="181521"/>
                    <a:pt x="792796" y="224381"/>
                  </a:cubicBezTo>
                  <a:cubicBezTo>
                    <a:pt x="789620" y="267245"/>
                    <a:pt x="720828" y="358261"/>
                    <a:pt x="729296" y="392657"/>
                  </a:cubicBezTo>
                  <a:cubicBezTo>
                    <a:pt x="737764" y="427053"/>
                    <a:pt x="839892" y="386309"/>
                    <a:pt x="843596" y="430757"/>
                  </a:cubicBezTo>
                  <a:cubicBezTo>
                    <a:pt x="847300" y="475209"/>
                    <a:pt x="729296" y="602209"/>
                    <a:pt x="751520" y="659357"/>
                  </a:cubicBezTo>
                  <a:cubicBezTo>
                    <a:pt x="773746" y="716509"/>
                    <a:pt x="920854" y="726561"/>
                    <a:pt x="976946" y="773657"/>
                  </a:cubicBezTo>
                  <a:lnTo>
                    <a:pt x="979340" y="776041"/>
                  </a:lnTo>
                  <a:lnTo>
                    <a:pt x="958044" y="786605"/>
                  </a:lnTo>
                  <a:cubicBezTo>
                    <a:pt x="934348" y="796047"/>
                    <a:pt x="910008" y="802893"/>
                    <a:pt x="884872" y="805407"/>
                  </a:cubicBezTo>
                  <a:cubicBezTo>
                    <a:pt x="784328" y="815461"/>
                    <a:pt x="666324" y="711745"/>
                    <a:pt x="554672" y="738733"/>
                  </a:cubicBezTo>
                  <a:cubicBezTo>
                    <a:pt x="443016" y="765721"/>
                    <a:pt x="365758" y="969977"/>
                    <a:pt x="214946" y="967333"/>
                  </a:cubicBezTo>
                  <a:lnTo>
                    <a:pt x="203908" y="966743"/>
                  </a:lnTo>
                  <a:lnTo>
                    <a:pt x="199320" y="962767"/>
                  </a:lnTo>
                  <a:cubicBezTo>
                    <a:pt x="191596" y="952845"/>
                    <a:pt x="185576" y="940079"/>
                    <a:pt x="183196" y="922881"/>
                  </a:cubicBezTo>
                  <a:cubicBezTo>
                    <a:pt x="173672" y="854089"/>
                    <a:pt x="233996" y="662005"/>
                    <a:pt x="205420" y="605381"/>
                  </a:cubicBezTo>
                  <a:cubicBezTo>
                    <a:pt x="176846" y="548761"/>
                    <a:pt x="38734" y="619669"/>
                    <a:pt x="11746" y="583157"/>
                  </a:cubicBezTo>
                  <a:cubicBezTo>
                    <a:pt x="-15242" y="546645"/>
                    <a:pt x="8042" y="456157"/>
                    <a:pt x="43496" y="386309"/>
                  </a:cubicBezTo>
                  <a:cubicBezTo>
                    <a:pt x="70086" y="333921"/>
                    <a:pt x="158590" y="270817"/>
                    <a:pt x="201180" y="215749"/>
                  </a:cubicBezTo>
                  <a:lnTo>
                    <a:pt x="212692" y="197589"/>
                  </a:lnTo>
                  <a:lnTo>
                    <a:pt x="228440" y="211881"/>
                  </a:lnTo>
                  <a:cubicBezTo>
                    <a:pt x="264026" y="246341"/>
                    <a:pt x="295644" y="281797"/>
                    <a:pt x="326072" y="272009"/>
                  </a:cubicBezTo>
                  <a:cubicBezTo>
                    <a:pt x="386924" y="252429"/>
                    <a:pt x="434020" y="84681"/>
                    <a:pt x="472120" y="40233"/>
                  </a:cubicBezTo>
                  <a:cubicBezTo>
                    <a:pt x="500696" y="6893"/>
                    <a:pt x="517066" y="-1735"/>
                    <a:pt x="535298" y="27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6" name="フリーフォーム: 図形 815">
              <a:extLst>
                <a:ext uri="{FF2B5EF4-FFF2-40B4-BE49-F238E27FC236}">
                  <a16:creationId xmlns:a16="http://schemas.microsoft.com/office/drawing/2014/main" id="{4B3A6A9A-9DFA-DF04-B2CF-36E2CC051DB1}"/>
                </a:ext>
              </a:extLst>
            </p:cNvPr>
            <p:cNvSpPr/>
            <p:nvPr/>
          </p:nvSpPr>
          <p:spPr>
            <a:xfrm>
              <a:off x="23858612" y="19963078"/>
              <a:ext cx="950814" cy="463545"/>
            </a:xfrm>
            <a:custGeom>
              <a:avLst/>
              <a:gdLst>
                <a:gd name="connsiteX0" fmla="*/ 392884 w 950814"/>
                <a:gd name="connsiteY0" fmla="*/ 26 h 463545"/>
                <a:gd name="connsiteX1" fmla="*/ 680964 w 950814"/>
                <a:gd name="connsiteY1" fmla="*/ 71172 h 463545"/>
                <a:gd name="connsiteX2" fmla="*/ 754136 w 950814"/>
                <a:gd name="connsiteY2" fmla="*/ 52370 h 463545"/>
                <a:gd name="connsiteX3" fmla="*/ 775432 w 950814"/>
                <a:gd name="connsiteY3" fmla="*/ 41806 h 463545"/>
                <a:gd name="connsiteX4" fmla="*/ 788002 w 950814"/>
                <a:gd name="connsiteY4" fmla="*/ 54318 h 463545"/>
                <a:gd name="connsiteX5" fmla="*/ 851760 w 950814"/>
                <a:gd name="connsiteY5" fmla="*/ 175814 h 463545"/>
                <a:gd name="connsiteX6" fmla="*/ 852400 w 950814"/>
                <a:gd name="connsiteY6" fmla="*/ 176446 h 463545"/>
                <a:gd name="connsiteX7" fmla="*/ 850196 w 950814"/>
                <a:gd name="connsiteY7" fmla="*/ 178814 h 463545"/>
                <a:gd name="connsiteX8" fmla="*/ 941240 w 950814"/>
                <a:gd name="connsiteY8" fmla="*/ 387046 h 463545"/>
                <a:gd name="connsiteX9" fmla="*/ 950814 w 950814"/>
                <a:gd name="connsiteY9" fmla="*/ 410840 h 463545"/>
                <a:gd name="connsiteX10" fmla="*/ 903712 w 950814"/>
                <a:gd name="connsiteY10" fmla="*/ 425496 h 463545"/>
                <a:gd name="connsiteX11" fmla="*/ 623020 w 950814"/>
                <a:gd name="connsiteY11" fmla="*/ 463286 h 463545"/>
                <a:gd name="connsiteX12" fmla="*/ 282500 w 950814"/>
                <a:gd name="connsiteY12" fmla="*/ 348986 h 463545"/>
                <a:gd name="connsiteX13" fmla="*/ 130100 w 950814"/>
                <a:gd name="connsiteY13" fmla="*/ 370416 h 463545"/>
                <a:gd name="connsiteX14" fmla="*/ 73434 w 950814"/>
                <a:gd name="connsiteY14" fmla="*/ 346474 h 463545"/>
                <a:gd name="connsiteX15" fmla="*/ 44880 w 950814"/>
                <a:gd name="connsiteY15" fmla="*/ 330864 h 463545"/>
                <a:gd name="connsiteX16" fmla="*/ 55984 w 950814"/>
                <a:gd name="connsiteY16" fmla="*/ 307562 h 463545"/>
                <a:gd name="connsiteX17" fmla="*/ 58664 w 950814"/>
                <a:gd name="connsiteY17" fmla="*/ 283898 h 463545"/>
                <a:gd name="connsiteX18" fmla="*/ 21752 w 950814"/>
                <a:gd name="connsiteY18" fmla="*/ 251354 h 463545"/>
                <a:gd name="connsiteX19" fmla="*/ 0 w 950814"/>
                <a:gd name="connsiteY19" fmla="*/ 232508 h 463545"/>
                <a:gd name="connsiteX20" fmla="*/ 11038 w 950814"/>
                <a:gd name="connsiteY20" fmla="*/ 233098 h 463545"/>
                <a:gd name="connsiteX21" fmla="*/ 350764 w 950814"/>
                <a:gd name="connsiteY21" fmla="*/ 4498 h 463545"/>
                <a:gd name="connsiteX22" fmla="*/ 392884 w 950814"/>
                <a:gd name="connsiteY22" fmla="*/ 26 h 463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50814" h="463545">
                  <a:moveTo>
                    <a:pt x="392884" y="26"/>
                  </a:moveTo>
                  <a:cubicBezTo>
                    <a:pt x="491644" y="1662"/>
                    <a:pt x="592988" y="79970"/>
                    <a:pt x="680964" y="71172"/>
                  </a:cubicBezTo>
                  <a:cubicBezTo>
                    <a:pt x="706100" y="68658"/>
                    <a:pt x="730440" y="61812"/>
                    <a:pt x="754136" y="52370"/>
                  </a:cubicBezTo>
                  <a:lnTo>
                    <a:pt x="775432" y="41806"/>
                  </a:lnTo>
                  <a:lnTo>
                    <a:pt x="788002" y="54318"/>
                  </a:lnTo>
                  <a:cubicBezTo>
                    <a:pt x="815680" y="88030"/>
                    <a:pt x="798222" y="116182"/>
                    <a:pt x="851760" y="175814"/>
                  </a:cubicBezTo>
                  <a:lnTo>
                    <a:pt x="852400" y="176446"/>
                  </a:lnTo>
                  <a:lnTo>
                    <a:pt x="850196" y="178814"/>
                  </a:lnTo>
                  <a:cubicBezTo>
                    <a:pt x="845428" y="211676"/>
                    <a:pt x="912588" y="323596"/>
                    <a:pt x="941240" y="387046"/>
                  </a:cubicBezTo>
                  <a:lnTo>
                    <a:pt x="950814" y="410840"/>
                  </a:lnTo>
                  <a:lnTo>
                    <a:pt x="903712" y="425496"/>
                  </a:lnTo>
                  <a:cubicBezTo>
                    <a:pt x="813364" y="450262"/>
                    <a:pt x="700906" y="465766"/>
                    <a:pt x="623020" y="463286"/>
                  </a:cubicBezTo>
                  <a:cubicBezTo>
                    <a:pt x="498400" y="459316"/>
                    <a:pt x="364654" y="364462"/>
                    <a:pt x="282500" y="348986"/>
                  </a:cubicBezTo>
                  <a:cubicBezTo>
                    <a:pt x="200348" y="333506"/>
                    <a:pt x="195584" y="394228"/>
                    <a:pt x="130100" y="370416"/>
                  </a:cubicBezTo>
                  <a:cubicBezTo>
                    <a:pt x="113728" y="364462"/>
                    <a:pt x="94308" y="356452"/>
                    <a:pt x="73434" y="346474"/>
                  </a:cubicBezTo>
                  <a:lnTo>
                    <a:pt x="44880" y="330864"/>
                  </a:lnTo>
                  <a:lnTo>
                    <a:pt x="55984" y="307562"/>
                  </a:lnTo>
                  <a:cubicBezTo>
                    <a:pt x="58332" y="299244"/>
                    <a:pt x="59192" y="291042"/>
                    <a:pt x="58664" y="283898"/>
                  </a:cubicBezTo>
                  <a:cubicBezTo>
                    <a:pt x="57604" y="269610"/>
                    <a:pt x="40142" y="262994"/>
                    <a:pt x="21752" y="251354"/>
                  </a:cubicBezTo>
                  <a:lnTo>
                    <a:pt x="0" y="232508"/>
                  </a:lnTo>
                  <a:lnTo>
                    <a:pt x="11038" y="233098"/>
                  </a:lnTo>
                  <a:cubicBezTo>
                    <a:pt x="161850" y="235742"/>
                    <a:pt x="239108" y="31486"/>
                    <a:pt x="350764" y="4498"/>
                  </a:cubicBezTo>
                  <a:cubicBezTo>
                    <a:pt x="364720" y="1124"/>
                    <a:pt x="378776" y="-206"/>
                    <a:pt x="392884" y="26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7" name="フリーフォーム: 図形 816">
              <a:extLst>
                <a:ext uri="{FF2B5EF4-FFF2-40B4-BE49-F238E27FC236}">
                  <a16:creationId xmlns:a16="http://schemas.microsoft.com/office/drawing/2014/main" id="{627D3674-E1B8-B3F0-2CE0-35CE3344CAAD}"/>
                </a:ext>
              </a:extLst>
            </p:cNvPr>
            <p:cNvSpPr/>
            <p:nvPr/>
          </p:nvSpPr>
          <p:spPr>
            <a:xfrm>
              <a:off x="23498031" y="20259216"/>
              <a:ext cx="724637" cy="716767"/>
            </a:xfrm>
            <a:custGeom>
              <a:avLst/>
              <a:gdLst>
                <a:gd name="connsiteX0" fmla="*/ 127146 w 724637"/>
                <a:gd name="connsiteY0" fmla="*/ 461 h 716767"/>
                <a:gd name="connsiteX1" fmla="*/ 352570 w 724637"/>
                <a:gd name="connsiteY1" fmla="*/ 63961 h 716767"/>
                <a:gd name="connsiteX2" fmla="*/ 404958 w 724637"/>
                <a:gd name="connsiteY2" fmla="*/ 35783 h 716767"/>
                <a:gd name="connsiteX3" fmla="*/ 405462 w 724637"/>
                <a:gd name="connsiteY3" fmla="*/ 34727 h 716767"/>
                <a:gd name="connsiteX4" fmla="*/ 434016 w 724637"/>
                <a:gd name="connsiteY4" fmla="*/ 50337 h 716767"/>
                <a:gd name="connsiteX5" fmla="*/ 490682 w 724637"/>
                <a:gd name="connsiteY5" fmla="*/ 74279 h 716767"/>
                <a:gd name="connsiteX6" fmla="*/ 593820 w 724637"/>
                <a:gd name="connsiteY6" fmla="*/ 53015 h 716767"/>
                <a:gd name="connsiteX7" fmla="*/ 623718 w 724637"/>
                <a:gd name="connsiteY7" fmla="*/ 52915 h 716767"/>
                <a:gd name="connsiteX8" fmla="*/ 622172 w 724637"/>
                <a:gd name="connsiteY8" fmla="*/ 138423 h 716767"/>
                <a:gd name="connsiteX9" fmla="*/ 631176 w 724637"/>
                <a:gd name="connsiteY9" fmla="*/ 202865 h 716767"/>
                <a:gd name="connsiteX10" fmla="*/ 701778 w 724637"/>
                <a:gd name="connsiteY10" fmla="*/ 260965 h 716767"/>
                <a:gd name="connsiteX11" fmla="*/ 714566 w 724637"/>
                <a:gd name="connsiteY11" fmla="*/ 265729 h 716767"/>
                <a:gd name="connsiteX12" fmla="*/ 715266 w 724637"/>
                <a:gd name="connsiteY12" fmla="*/ 269839 h 716767"/>
                <a:gd name="connsiteX13" fmla="*/ 719282 w 724637"/>
                <a:gd name="connsiteY13" fmla="*/ 367173 h 716767"/>
                <a:gd name="connsiteX14" fmla="*/ 581170 w 724637"/>
                <a:gd name="connsiteY14" fmla="*/ 462423 h 716767"/>
                <a:gd name="connsiteX15" fmla="*/ 564074 w 724637"/>
                <a:gd name="connsiteY15" fmla="*/ 502997 h 716767"/>
                <a:gd name="connsiteX16" fmla="*/ 559708 w 724637"/>
                <a:gd name="connsiteY16" fmla="*/ 528677 h 716767"/>
                <a:gd name="connsiteX17" fmla="*/ 519110 w 724637"/>
                <a:gd name="connsiteY17" fmla="*/ 537729 h 716767"/>
                <a:gd name="connsiteX18" fmla="*/ 466870 w 724637"/>
                <a:gd name="connsiteY18" fmla="*/ 543385 h 716767"/>
                <a:gd name="connsiteX19" fmla="*/ 285894 w 724637"/>
                <a:gd name="connsiteY19" fmla="*/ 511637 h 716767"/>
                <a:gd name="connsiteX20" fmla="*/ 244620 w 724637"/>
                <a:gd name="connsiteY20" fmla="*/ 714837 h 716767"/>
                <a:gd name="connsiteX21" fmla="*/ 149370 w 724637"/>
                <a:gd name="connsiteY21" fmla="*/ 613237 h 716767"/>
                <a:gd name="connsiteX22" fmla="*/ 69994 w 724637"/>
                <a:gd name="connsiteY22" fmla="*/ 600537 h 716767"/>
                <a:gd name="connsiteX23" fmla="*/ 60470 w 724637"/>
                <a:gd name="connsiteY23" fmla="*/ 400509 h 716767"/>
                <a:gd name="connsiteX24" fmla="*/ 4118 w 724637"/>
                <a:gd name="connsiteY24" fmla="*/ 251497 h 716767"/>
                <a:gd name="connsiteX25" fmla="*/ 0 w 724637"/>
                <a:gd name="connsiteY25" fmla="*/ 247865 h 716767"/>
                <a:gd name="connsiteX26" fmla="*/ 938 w 724637"/>
                <a:gd name="connsiteY26" fmla="*/ 203265 h 716767"/>
                <a:gd name="connsiteX27" fmla="*/ 16020 w 724637"/>
                <a:gd name="connsiteY27" fmla="*/ 105237 h 716767"/>
                <a:gd name="connsiteX28" fmla="*/ 127146 w 724637"/>
                <a:gd name="connsiteY28" fmla="*/ 461 h 716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24637" h="716767">
                  <a:moveTo>
                    <a:pt x="127146" y="461"/>
                  </a:moveTo>
                  <a:cubicBezTo>
                    <a:pt x="183238" y="-6419"/>
                    <a:pt x="303886" y="66077"/>
                    <a:pt x="352570" y="63961"/>
                  </a:cubicBezTo>
                  <a:cubicBezTo>
                    <a:pt x="376912" y="62903"/>
                    <a:pt x="394110" y="50997"/>
                    <a:pt x="404958" y="35783"/>
                  </a:cubicBezTo>
                  <a:lnTo>
                    <a:pt x="405462" y="34727"/>
                  </a:lnTo>
                  <a:lnTo>
                    <a:pt x="434016" y="50337"/>
                  </a:lnTo>
                  <a:cubicBezTo>
                    <a:pt x="454890" y="60315"/>
                    <a:pt x="474310" y="68325"/>
                    <a:pt x="490682" y="74279"/>
                  </a:cubicBezTo>
                  <a:cubicBezTo>
                    <a:pt x="539794" y="92137"/>
                    <a:pt x="554754" y="62447"/>
                    <a:pt x="593820" y="53015"/>
                  </a:cubicBezTo>
                  <a:lnTo>
                    <a:pt x="623718" y="52915"/>
                  </a:lnTo>
                  <a:lnTo>
                    <a:pt x="622172" y="138423"/>
                  </a:lnTo>
                  <a:cubicBezTo>
                    <a:pt x="621676" y="164889"/>
                    <a:pt x="622940" y="187685"/>
                    <a:pt x="631176" y="202865"/>
                  </a:cubicBezTo>
                  <a:cubicBezTo>
                    <a:pt x="655882" y="248409"/>
                    <a:pt x="675230" y="252873"/>
                    <a:pt x="701778" y="260965"/>
                  </a:cubicBezTo>
                  <a:lnTo>
                    <a:pt x="714566" y="265729"/>
                  </a:lnTo>
                  <a:lnTo>
                    <a:pt x="715266" y="269839"/>
                  </a:lnTo>
                  <a:cubicBezTo>
                    <a:pt x="722854" y="307145"/>
                    <a:pt x="729800" y="341575"/>
                    <a:pt x="719282" y="367173"/>
                  </a:cubicBezTo>
                  <a:cubicBezTo>
                    <a:pt x="698250" y="418369"/>
                    <a:pt x="616890" y="413211"/>
                    <a:pt x="581170" y="462423"/>
                  </a:cubicBezTo>
                  <a:cubicBezTo>
                    <a:pt x="572240" y="474725"/>
                    <a:pt x="567402" y="488295"/>
                    <a:pt x="564074" y="502997"/>
                  </a:cubicBezTo>
                  <a:lnTo>
                    <a:pt x="559708" y="528677"/>
                  </a:lnTo>
                  <a:lnTo>
                    <a:pt x="519110" y="537729"/>
                  </a:lnTo>
                  <a:cubicBezTo>
                    <a:pt x="500372" y="541401"/>
                    <a:pt x="482348" y="543913"/>
                    <a:pt x="466870" y="543385"/>
                  </a:cubicBezTo>
                  <a:cubicBezTo>
                    <a:pt x="404958" y="541269"/>
                    <a:pt x="322938" y="483061"/>
                    <a:pt x="285894" y="511637"/>
                  </a:cubicBezTo>
                  <a:cubicBezTo>
                    <a:pt x="248854" y="540209"/>
                    <a:pt x="267374" y="697901"/>
                    <a:pt x="244620" y="714837"/>
                  </a:cubicBezTo>
                  <a:cubicBezTo>
                    <a:pt x="221866" y="731769"/>
                    <a:pt x="178474" y="632285"/>
                    <a:pt x="149370" y="613237"/>
                  </a:cubicBezTo>
                  <a:cubicBezTo>
                    <a:pt x="120266" y="594185"/>
                    <a:pt x="84812" y="635989"/>
                    <a:pt x="69994" y="600537"/>
                  </a:cubicBezTo>
                  <a:cubicBezTo>
                    <a:pt x="55178" y="565081"/>
                    <a:pt x="89574" y="465597"/>
                    <a:pt x="60470" y="400509"/>
                  </a:cubicBezTo>
                  <a:cubicBezTo>
                    <a:pt x="42280" y="359829"/>
                    <a:pt x="39386" y="294141"/>
                    <a:pt x="4118" y="251497"/>
                  </a:cubicBezTo>
                  <a:lnTo>
                    <a:pt x="0" y="247865"/>
                  </a:lnTo>
                  <a:lnTo>
                    <a:pt x="938" y="203265"/>
                  </a:lnTo>
                  <a:cubicBezTo>
                    <a:pt x="2130" y="166621"/>
                    <a:pt x="5172" y="130637"/>
                    <a:pt x="16020" y="105237"/>
                  </a:cubicBezTo>
                  <a:cubicBezTo>
                    <a:pt x="37716" y="54437"/>
                    <a:pt x="71054" y="7341"/>
                    <a:pt x="127146" y="461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8" name="フリーフォーム: 図形 817">
              <a:extLst>
                <a:ext uri="{FF2B5EF4-FFF2-40B4-BE49-F238E27FC236}">
                  <a16:creationId xmlns:a16="http://schemas.microsoft.com/office/drawing/2014/main" id="{88372C9F-EC65-FA27-0AEC-34647B8541AE}"/>
                </a:ext>
              </a:extLst>
            </p:cNvPr>
            <p:cNvSpPr/>
            <p:nvPr/>
          </p:nvSpPr>
          <p:spPr>
            <a:xfrm>
              <a:off x="24057738" y="20524945"/>
              <a:ext cx="668652" cy="509961"/>
            </a:xfrm>
            <a:custGeom>
              <a:avLst/>
              <a:gdLst>
                <a:gd name="connsiteX0" fmla="*/ 154858 w 668652"/>
                <a:gd name="connsiteY0" fmla="*/ 0 h 509961"/>
                <a:gd name="connsiteX1" fmla="*/ 171482 w 668652"/>
                <a:gd name="connsiteY1" fmla="*/ 6194 h 509961"/>
                <a:gd name="connsiteX2" fmla="*/ 333406 w 668652"/>
                <a:gd name="connsiteY2" fmla="*/ 60962 h 509961"/>
                <a:gd name="connsiteX3" fmla="*/ 445326 w 668652"/>
                <a:gd name="connsiteY3" fmla="*/ 151450 h 509961"/>
                <a:gd name="connsiteX4" fmla="*/ 476282 w 668652"/>
                <a:gd name="connsiteY4" fmla="*/ 27624 h 509961"/>
                <a:gd name="connsiteX5" fmla="*/ 599808 w 668652"/>
                <a:gd name="connsiteY5" fmla="*/ 60516 h 509961"/>
                <a:gd name="connsiteX6" fmla="*/ 668652 w 668652"/>
                <a:gd name="connsiteY6" fmla="*/ 100534 h 509961"/>
                <a:gd name="connsiteX7" fmla="*/ 641578 w 668652"/>
                <a:gd name="connsiteY7" fmla="*/ 136566 h 509961"/>
                <a:gd name="connsiteX8" fmla="*/ 570738 w 668652"/>
                <a:gd name="connsiteY8" fmla="*/ 268132 h 509961"/>
                <a:gd name="connsiteX9" fmla="*/ 624712 w 668652"/>
                <a:gd name="connsiteY9" fmla="*/ 382432 h 509961"/>
                <a:gd name="connsiteX10" fmla="*/ 577086 w 668652"/>
                <a:gd name="connsiteY10" fmla="*/ 509432 h 509961"/>
                <a:gd name="connsiteX11" fmla="*/ 446912 w 668652"/>
                <a:gd name="connsiteY11" fmla="*/ 331632 h 509961"/>
                <a:gd name="connsiteX12" fmla="*/ 196086 w 668652"/>
                <a:gd name="connsiteY12" fmla="*/ 395132 h 509961"/>
                <a:gd name="connsiteX13" fmla="*/ 169790 w 668652"/>
                <a:gd name="connsiteY13" fmla="*/ 430860 h 509961"/>
                <a:gd name="connsiteX14" fmla="*/ 160324 w 668652"/>
                <a:gd name="connsiteY14" fmla="*/ 463244 h 509961"/>
                <a:gd name="connsiteX15" fmla="*/ 157590 w 668652"/>
                <a:gd name="connsiteY15" fmla="*/ 462400 h 509961"/>
                <a:gd name="connsiteX16" fmla="*/ 62738 w 668652"/>
                <a:gd name="connsiteY16" fmla="*/ 430056 h 509961"/>
                <a:gd name="connsiteX17" fmla="*/ 97662 w 668652"/>
                <a:gd name="connsiteY17" fmla="*/ 258608 h 509961"/>
                <a:gd name="connsiteX18" fmla="*/ 15906 w 668652"/>
                <a:gd name="connsiteY18" fmla="*/ 259400 h 509961"/>
                <a:gd name="connsiteX19" fmla="*/ 0 w 668652"/>
                <a:gd name="connsiteY19" fmla="*/ 262948 h 509961"/>
                <a:gd name="connsiteX20" fmla="*/ 4366 w 668652"/>
                <a:gd name="connsiteY20" fmla="*/ 237268 h 509961"/>
                <a:gd name="connsiteX21" fmla="*/ 21462 w 668652"/>
                <a:gd name="connsiteY21" fmla="*/ 196694 h 509961"/>
                <a:gd name="connsiteX22" fmla="*/ 159574 w 668652"/>
                <a:gd name="connsiteY22" fmla="*/ 101444 h 509961"/>
                <a:gd name="connsiteX23" fmla="*/ 155558 w 668652"/>
                <a:gd name="connsiteY23" fmla="*/ 4110 h 509961"/>
                <a:gd name="connsiteX24" fmla="*/ 154858 w 668652"/>
                <a:gd name="connsiteY24" fmla="*/ 0 h 50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68652" h="509961">
                  <a:moveTo>
                    <a:pt x="154858" y="0"/>
                  </a:moveTo>
                  <a:lnTo>
                    <a:pt x="171482" y="6194"/>
                  </a:lnTo>
                  <a:cubicBezTo>
                    <a:pt x="215138" y="26832"/>
                    <a:pt x="287766" y="36752"/>
                    <a:pt x="333406" y="60962"/>
                  </a:cubicBezTo>
                  <a:cubicBezTo>
                    <a:pt x="379046" y="85172"/>
                    <a:pt x="421514" y="157006"/>
                    <a:pt x="445326" y="151450"/>
                  </a:cubicBezTo>
                  <a:cubicBezTo>
                    <a:pt x="469138" y="145894"/>
                    <a:pt x="428656" y="24848"/>
                    <a:pt x="476282" y="27624"/>
                  </a:cubicBezTo>
                  <a:cubicBezTo>
                    <a:pt x="500094" y="29014"/>
                    <a:pt x="549306" y="38540"/>
                    <a:pt x="599808" y="60516"/>
                  </a:cubicBezTo>
                  <a:lnTo>
                    <a:pt x="668652" y="100534"/>
                  </a:lnTo>
                  <a:lnTo>
                    <a:pt x="641578" y="136566"/>
                  </a:lnTo>
                  <a:cubicBezTo>
                    <a:pt x="608704" y="185712"/>
                    <a:pt x="580262" y="238498"/>
                    <a:pt x="570738" y="268132"/>
                  </a:cubicBezTo>
                  <a:cubicBezTo>
                    <a:pt x="551686" y="327396"/>
                    <a:pt x="623654" y="342212"/>
                    <a:pt x="624712" y="382432"/>
                  </a:cubicBezTo>
                  <a:cubicBezTo>
                    <a:pt x="625770" y="422648"/>
                    <a:pt x="606720" y="517896"/>
                    <a:pt x="577086" y="509432"/>
                  </a:cubicBezTo>
                  <a:cubicBezTo>
                    <a:pt x="547454" y="500964"/>
                    <a:pt x="510412" y="350680"/>
                    <a:pt x="446912" y="331632"/>
                  </a:cubicBezTo>
                  <a:cubicBezTo>
                    <a:pt x="383412" y="312580"/>
                    <a:pt x="290278" y="303584"/>
                    <a:pt x="196086" y="395132"/>
                  </a:cubicBezTo>
                  <a:cubicBezTo>
                    <a:pt x="184312" y="406576"/>
                    <a:pt x="175788" y="418520"/>
                    <a:pt x="169790" y="430860"/>
                  </a:cubicBezTo>
                  <a:lnTo>
                    <a:pt x="160324" y="463244"/>
                  </a:lnTo>
                  <a:lnTo>
                    <a:pt x="157590" y="462400"/>
                  </a:lnTo>
                  <a:cubicBezTo>
                    <a:pt x="116316" y="454796"/>
                    <a:pt x="76232" y="452280"/>
                    <a:pt x="62738" y="430056"/>
                  </a:cubicBezTo>
                  <a:cubicBezTo>
                    <a:pt x="35750" y="385608"/>
                    <a:pt x="123590" y="284008"/>
                    <a:pt x="97662" y="258608"/>
                  </a:cubicBezTo>
                  <a:cubicBezTo>
                    <a:pt x="84698" y="245908"/>
                    <a:pt x="52550" y="251200"/>
                    <a:pt x="15906" y="259400"/>
                  </a:cubicBezTo>
                  <a:lnTo>
                    <a:pt x="0" y="262948"/>
                  </a:lnTo>
                  <a:lnTo>
                    <a:pt x="4366" y="237268"/>
                  </a:lnTo>
                  <a:cubicBezTo>
                    <a:pt x="7694" y="222566"/>
                    <a:pt x="12532" y="208996"/>
                    <a:pt x="21462" y="196694"/>
                  </a:cubicBezTo>
                  <a:cubicBezTo>
                    <a:pt x="57182" y="147482"/>
                    <a:pt x="138542" y="152640"/>
                    <a:pt x="159574" y="101444"/>
                  </a:cubicBezTo>
                  <a:cubicBezTo>
                    <a:pt x="170092" y="75846"/>
                    <a:pt x="163146" y="41416"/>
                    <a:pt x="155558" y="4110"/>
                  </a:cubicBezTo>
                  <a:lnTo>
                    <a:pt x="154858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9" name="フリーフォーム: 図形 818">
              <a:extLst>
                <a:ext uri="{FF2B5EF4-FFF2-40B4-BE49-F238E27FC236}">
                  <a16:creationId xmlns:a16="http://schemas.microsoft.com/office/drawing/2014/main" id="{0E9E08A0-D9B5-0922-923E-475CC5CF92B2}"/>
                </a:ext>
              </a:extLst>
            </p:cNvPr>
            <p:cNvSpPr/>
            <p:nvPr/>
          </p:nvSpPr>
          <p:spPr>
            <a:xfrm>
              <a:off x="24120108" y="20312065"/>
              <a:ext cx="759454" cy="364635"/>
            </a:xfrm>
            <a:custGeom>
              <a:avLst/>
              <a:gdLst>
                <a:gd name="connsiteX0" fmla="*/ 21004 w 759454"/>
                <a:gd name="connsiteY0" fmla="*/ 0 h 364635"/>
                <a:gd name="connsiteX1" fmla="*/ 361524 w 759454"/>
                <a:gd name="connsiteY1" fmla="*/ 114300 h 364635"/>
                <a:gd name="connsiteX2" fmla="*/ 642216 w 759454"/>
                <a:gd name="connsiteY2" fmla="*/ 76510 h 364635"/>
                <a:gd name="connsiteX3" fmla="*/ 689318 w 759454"/>
                <a:gd name="connsiteY3" fmla="*/ 61854 h 364635"/>
                <a:gd name="connsiteX4" fmla="*/ 689342 w 759454"/>
                <a:gd name="connsiteY4" fmla="*/ 61912 h 364635"/>
                <a:gd name="connsiteX5" fmla="*/ 717916 w 759454"/>
                <a:gd name="connsiteY5" fmla="*/ 188912 h 364635"/>
                <a:gd name="connsiteX6" fmla="*/ 758200 w 759454"/>
                <a:gd name="connsiteY6" fmla="*/ 231376 h 364635"/>
                <a:gd name="connsiteX7" fmla="*/ 759454 w 759454"/>
                <a:gd name="connsiteY7" fmla="*/ 233132 h 364635"/>
                <a:gd name="connsiteX8" fmla="*/ 725036 w 759454"/>
                <a:gd name="connsiteY8" fmla="*/ 227928 h 364635"/>
                <a:gd name="connsiteX9" fmla="*/ 676642 w 759454"/>
                <a:gd name="connsiteY9" fmla="*/ 239712 h 364635"/>
                <a:gd name="connsiteX10" fmla="*/ 630034 w 759454"/>
                <a:gd name="connsiteY10" fmla="*/ 281804 h 364635"/>
                <a:gd name="connsiteX11" fmla="*/ 606282 w 759454"/>
                <a:gd name="connsiteY11" fmla="*/ 313414 h 364635"/>
                <a:gd name="connsiteX12" fmla="*/ 537438 w 759454"/>
                <a:gd name="connsiteY12" fmla="*/ 273396 h 364635"/>
                <a:gd name="connsiteX13" fmla="*/ 413912 w 759454"/>
                <a:gd name="connsiteY13" fmla="*/ 240504 h 364635"/>
                <a:gd name="connsiteX14" fmla="*/ 382956 w 759454"/>
                <a:gd name="connsiteY14" fmla="*/ 364330 h 364635"/>
                <a:gd name="connsiteX15" fmla="*/ 271036 w 759454"/>
                <a:gd name="connsiteY15" fmla="*/ 273842 h 364635"/>
                <a:gd name="connsiteX16" fmla="*/ 109112 w 759454"/>
                <a:gd name="connsiteY16" fmla="*/ 219074 h 364635"/>
                <a:gd name="connsiteX17" fmla="*/ 9098 w 759454"/>
                <a:gd name="connsiteY17" fmla="*/ 150016 h 364635"/>
                <a:gd name="connsiteX18" fmla="*/ 94 w 759454"/>
                <a:gd name="connsiteY18" fmla="*/ 85574 h 364635"/>
                <a:gd name="connsiteX19" fmla="*/ 1640 w 759454"/>
                <a:gd name="connsiteY19" fmla="*/ 66 h 364635"/>
                <a:gd name="connsiteX20" fmla="*/ 21004 w 759454"/>
                <a:gd name="connsiteY20" fmla="*/ 0 h 36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59454" h="364635">
                  <a:moveTo>
                    <a:pt x="21004" y="0"/>
                  </a:moveTo>
                  <a:cubicBezTo>
                    <a:pt x="103158" y="15476"/>
                    <a:pt x="236904" y="110330"/>
                    <a:pt x="361524" y="114300"/>
                  </a:cubicBezTo>
                  <a:cubicBezTo>
                    <a:pt x="439410" y="116780"/>
                    <a:pt x="551868" y="101276"/>
                    <a:pt x="642216" y="76510"/>
                  </a:cubicBezTo>
                  <a:lnTo>
                    <a:pt x="689318" y="61854"/>
                  </a:lnTo>
                  <a:lnTo>
                    <a:pt x="689342" y="61912"/>
                  </a:lnTo>
                  <a:cubicBezTo>
                    <a:pt x="709450" y="123296"/>
                    <a:pt x="703630" y="150284"/>
                    <a:pt x="717916" y="188912"/>
                  </a:cubicBezTo>
                  <a:cubicBezTo>
                    <a:pt x="725060" y="208228"/>
                    <a:pt x="743580" y="218148"/>
                    <a:pt x="758200" y="231376"/>
                  </a:cubicBezTo>
                  <a:lnTo>
                    <a:pt x="759454" y="233132"/>
                  </a:lnTo>
                  <a:lnTo>
                    <a:pt x="725036" y="227928"/>
                  </a:lnTo>
                  <a:cubicBezTo>
                    <a:pt x="707268" y="228400"/>
                    <a:pt x="690268" y="232172"/>
                    <a:pt x="676642" y="239712"/>
                  </a:cubicBezTo>
                  <a:cubicBezTo>
                    <a:pt x="663016" y="247252"/>
                    <a:pt x="646876" y="262400"/>
                    <a:pt x="630034" y="281804"/>
                  </a:cubicBezTo>
                  <a:lnTo>
                    <a:pt x="606282" y="313414"/>
                  </a:lnTo>
                  <a:lnTo>
                    <a:pt x="537438" y="273396"/>
                  </a:lnTo>
                  <a:cubicBezTo>
                    <a:pt x="486936" y="251420"/>
                    <a:pt x="437724" y="241894"/>
                    <a:pt x="413912" y="240504"/>
                  </a:cubicBezTo>
                  <a:cubicBezTo>
                    <a:pt x="366286" y="237728"/>
                    <a:pt x="406768" y="358774"/>
                    <a:pt x="382956" y="364330"/>
                  </a:cubicBezTo>
                  <a:cubicBezTo>
                    <a:pt x="359144" y="369886"/>
                    <a:pt x="316676" y="298052"/>
                    <a:pt x="271036" y="273842"/>
                  </a:cubicBezTo>
                  <a:cubicBezTo>
                    <a:pt x="225396" y="249632"/>
                    <a:pt x="152768" y="239712"/>
                    <a:pt x="109112" y="219074"/>
                  </a:cubicBezTo>
                  <a:cubicBezTo>
                    <a:pt x="65456" y="198436"/>
                    <a:pt x="42040" y="210740"/>
                    <a:pt x="9098" y="150016"/>
                  </a:cubicBezTo>
                  <a:cubicBezTo>
                    <a:pt x="862" y="134836"/>
                    <a:pt x="-402" y="112040"/>
                    <a:pt x="94" y="85574"/>
                  </a:cubicBezTo>
                  <a:lnTo>
                    <a:pt x="1640" y="66"/>
                  </a:lnTo>
                  <a:lnTo>
                    <a:pt x="21004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F834EDE-2313-15E3-0791-84708032FA45}"/>
              </a:ext>
            </a:extLst>
          </p:cNvPr>
          <p:cNvGrpSpPr>
            <a:grpSpLocks noChangeAspect="1"/>
          </p:cNvGrpSpPr>
          <p:nvPr/>
        </p:nvGrpSpPr>
        <p:grpSpPr>
          <a:xfrm>
            <a:off x="766919" y="1134325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FCD42B87-7557-1C44-C721-723F251D2065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960871ED-B2F5-048B-9DDB-698874711F68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E7E3C4DB-D88F-4586-C0E4-313392F5475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1B70F245-6A6A-5060-7362-8FC306F5677D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9913E68A-427B-CA3D-E2C8-435F5416AA37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75440932-A51B-CEEC-7B04-90830B71401A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E8D16DF1-EA2C-D712-D9AA-72E84635EB54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229071B9-672C-006D-F069-D6BBA4DB2E8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7BEDCBB3-9B37-DFCB-B1B2-DBB36FE7D718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913423E6-54B0-AFF8-6BB9-0A7833934CA8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CD80ED3C-480F-BD20-2114-65FAC31A277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9437EA19-7E52-DB70-4E47-01C80288308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BC070C2E-D933-93DC-9B0D-190732DE3F7D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A65E79B6-964F-9AA5-77E1-CC06B76AD94A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3EC97D82-78CA-69EE-A3C7-EC87385B6784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054E9D92-85FB-0586-306D-8203710C5FC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AB0FECF9-3B67-9805-D2C3-86134D058F4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CB954204-FFA7-D61D-E45B-791DB3B4D41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36DD7013-368C-F137-CA39-A7A554D94FCC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C3239F85-12DE-4A17-0A23-698DEC648E21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F47F417D-E6C5-9E0E-7C61-A02BEA0E124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610DD115-4512-6FA2-97ED-5B9E10CE89EE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724C677F-5A30-0DE2-A19C-E95D2A4BD214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D6DDDEB3-8E0E-DF18-A5E5-81639494F6FA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668ED4D9-7ECD-16CF-2405-550E172CD4A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8CAB8BE3-012F-04C4-000E-C32B2BCA8455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FA12AF75-DDB1-92B7-6940-8FC2EDB23BB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0A265311-D6AD-A99F-676C-253615375B9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53C34969-8B7C-B328-1AC7-D187F801E19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8377557F-459F-29D3-526D-EB96F568CE8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810FCB15-2944-CE55-6B08-D6F076CC5CF9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8F126F0A-2AC7-BB00-60AF-FD8A284F07E2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ABB2729F-31BE-5A08-61D3-9FDB2D40D46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C21D7F77-E122-C4E4-9FED-D016815CB52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077FAEF3-79B2-2E6B-0103-B9486F8D123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5522E418-F055-887F-7CBF-EC5F7648CEA0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168E30A8-448D-57D8-1855-E909124A42FA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DBB9AD14-3363-16FF-4436-B95AE6A8DEFD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DE4BBC37-5063-EA2D-96D8-0E9E94C2E73F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C313D81B-A3EB-0C15-A812-1655872C4E49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388F4C8B-F8C3-DD16-2A49-15B9C93432E0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3137B4AF-7A9F-5AF3-7A3D-C4DEF284BFC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F420059A-727F-0433-3259-83EF13775E09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A419A430-C034-C06D-0A65-4460F0A0C7A2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83E3A44C-E8BD-C716-6B98-595C8F39BCEE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8B74A66B-8432-3EEC-D09B-8D6D49225FE6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D72A1086-0969-176A-9077-7773CF43845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E5318B1C-837D-D7EF-A726-AFA47901F9A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2E8E3845-810F-43AB-E1DF-5AD5F552BF9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9615A8B3-0766-4E46-5B3C-09E552CFF02A}"/>
                </a:ext>
              </a:extLst>
            </p:cNvPr>
            <p:cNvCxnSpPr>
              <a:cxnSpLocks/>
            </p:cNvCxnSpPr>
            <p:nvPr/>
          </p:nvCxnSpPr>
          <p:spPr>
            <a:xfrm>
              <a:off x="2308225" y="1936750"/>
              <a:ext cx="673100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6565CC45-6DCD-FFBC-1E54-B1F1B049F079}"/>
                </a:ext>
              </a:extLst>
            </p:cNvPr>
            <p:cNvSpPr txBox="1"/>
            <p:nvPr/>
          </p:nvSpPr>
          <p:spPr>
            <a:xfrm>
              <a:off x="1768475" y="1828800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青森県</a:t>
              </a: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4A17396-36E6-2A83-0D92-5E47B0168019}"/>
              </a:ext>
            </a:extLst>
          </p:cNvPr>
          <p:cNvGrpSpPr>
            <a:grpSpLocks noChangeAspect="1"/>
          </p:cNvGrpSpPr>
          <p:nvPr/>
        </p:nvGrpSpPr>
        <p:grpSpPr>
          <a:xfrm>
            <a:off x="3693564" y="4199115"/>
            <a:ext cx="2478026" cy="1982419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131E03EA-9AF0-710E-C1AB-00B2344C16CC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4B5A554B-D5FE-F3EC-5A44-E0E8E527FC13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802697D5-E9C6-AC5F-0A68-9F1E3959CCEC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B12E8DFE-397C-3ABC-796D-DB9C68627D44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CA9DFF26-C28E-F6A0-DE1B-4DABC106290A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A4D59354-F16A-985D-9A7F-6880BB5F8C25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55782BE8-2D3D-D446-567A-789221E2B536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986FF695-DE60-0365-4073-4DF16F2FB5C2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4F954700-AB44-FE52-59FA-0CA65BF4F51D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B3D38FAC-908C-BFB2-0C14-9C4E4BB91645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76D7339A-BF38-94FF-A528-F89D805F928C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21C687D4-BEE8-330F-9A62-A9C36D026177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52C537AE-03A3-598A-05E5-183702296C72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A637DBBB-EF20-899D-24FC-ADF8BDFF0432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86A704F1-5B61-3B4C-1EC6-139169047462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EC53EA7A-8C0B-32BF-7D06-CB64CB5DDCD3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F8B14843-1C53-51C0-EB04-DDF508BAF6E7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D8F79B7F-DAAF-E091-EDED-E7A4767CEF8D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1F8D7BA1-8AC1-55F3-EDBA-1D4302B7CFC1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004143CA-5960-AC2D-DFC2-0BD1D2495CF7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FAA74259-00ED-B4F1-2CB9-E939F839EE2E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C82551AF-AC0D-E0A1-1486-C8318084E614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B76F89D5-5557-78AE-8084-CFF91D010297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F1F3F4A3-CDEC-EB7D-8BFE-1738B5BD6F8E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0CDB2AA5-6CEB-37E1-56CC-9436AAD0829D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E2557C2D-8614-7948-7CFE-1F24C552966A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CD17FDFE-F01C-218C-7A08-369AC807FB57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5502F182-8F5E-5D31-7F1A-ED180D066A2A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8898AAFC-582C-0FC1-2ED3-CE6C55A4A1E5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00D1EF33-3FFB-947F-FA3D-4D9AB5E97891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AC1CA77D-8D59-3F21-4D4A-AB1ADE525E08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C5E5F479-13D9-1543-633F-69D7C572A5CE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C74DF49E-0209-3BA5-7F11-AC514719D981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59797691-A53F-FE2A-CF98-F3F15F0D602D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1C2E21B2-9B85-467B-F840-A6180B483D3E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368CA1DF-4CC3-7950-3C79-237E857E86BF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B69D727C-5BDE-089A-3054-9098A80C925D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3436A6C3-60F2-441C-B7EE-45CDCB3DA423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53253B7C-7C0D-1A08-DB76-2D72B73151C0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9FBCA667-6C72-9B7D-1016-3BD38FEE6139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7D755936-1590-7F6C-BB55-B153AFE5C0D2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44A4F49F-DDE5-BDB3-6232-3F6D36503CEF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57E4A597-BB79-386C-124F-A69CA809A6FC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42042EDE-8923-7BA7-54DA-971EE7D3A7D5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D03F2EF6-5F2F-0428-1B05-59C89104CA5C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1DAD96EC-65BD-6230-D91C-9669925A2DE1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A2DD15DB-F8FA-5DDE-7DD7-4E650F84BD96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C2BF006C-8999-830A-C567-79EEEBCAAC0E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F9EE3B14-A43E-AB1C-8AB1-62C75D028167}"/>
                </a:ext>
              </a:extLst>
            </p:cNvPr>
            <p:cNvSpPr/>
            <p:nvPr/>
          </p:nvSpPr>
          <p:spPr>
            <a:xfrm rot="16200000">
              <a:off x="5098869" y="4036685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FB2234F0-F798-D986-97CF-13C25B491317}"/>
                </a:ext>
              </a:extLst>
            </p:cNvPr>
            <p:cNvSpPr txBox="1"/>
            <p:nvPr/>
          </p:nvSpPr>
          <p:spPr>
            <a:xfrm>
              <a:off x="4563909" y="4135151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95796D6-304E-1B28-C922-79CA26B7DA7F}"/>
              </a:ext>
            </a:extLst>
          </p:cNvPr>
          <p:cNvGrpSpPr>
            <a:grpSpLocks noChangeAspect="1"/>
          </p:cNvGrpSpPr>
          <p:nvPr/>
        </p:nvGrpSpPr>
        <p:grpSpPr>
          <a:xfrm>
            <a:off x="3654970" y="1124903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C0DF6381-18B7-9BE9-9F25-9B8567DFF451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BB9D699E-2DF4-0417-925B-01A14FDA9EF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12B3FB62-4005-FD19-CCF9-408EF9461D3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7A1FA481-6EC8-8AAE-8C0C-653E15338BAB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4BD1DF27-7C55-9515-5DAC-B7F91E37C1DF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3AA7E625-1733-C634-67E8-FB94E512A8B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BB19AF93-D9DE-6BA0-0B2F-AC7096DFFF42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8A5734A7-3BB8-59B3-D1F9-4449C919748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755EA3C1-5E35-6B5C-36A3-19DA01BB7428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F76B5E65-9DFA-02E8-3F8E-F137A1A5BCB2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D3F8ED9C-A0DF-9829-96EB-0BCE48CE4806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17357465-5483-DB4C-E23C-C0D499B0E8F5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BC789B4A-B024-F199-724A-EE451EFEFAD8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D335F328-06BE-7863-4C62-01A4579D9358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BE528EDD-9814-9464-23AA-AB4CE7E3258C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D7EEF903-7F1D-8DFA-7F01-F3C2701B8B9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4656FFDF-FADF-6652-B193-01D70F12125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465F377C-D3BB-229D-602A-401487FCC4E9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23F848D5-F753-7AC8-511C-7B971CEAA413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D9CB3F03-6DEA-AC0D-90E0-589F47538EA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6C955032-665C-1E80-92FB-A4D19224907A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CB5E9100-777A-C7D4-F638-6D955D53D6E8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F72DDE45-CC30-7BF8-60F6-60133CEA968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8CDD3261-A5D4-9FD9-141B-8A13A10EDEC0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1CFAACAB-36F6-481E-EC63-AAA4F76E133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B6872227-1775-237D-EDC1-50E4C3DE80E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BD181767-8FF4-2DE8-5F53-C873FBB24ABC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320022D6-3422-9C57-45EB-35F726C2DC71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652FEB42-675F-0B1C-B527-6B4768480C7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3B7049F3-0896-DD8D-B25B-58EA2422517E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91B62D11-8CD9-C753-8109-29CB51E712F1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3E834240-FE44-E307-C03A-7C1DB8682BD2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81DD5B31-7077-95B6-42B3-906188EECD4F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620FFBA0-47A6-7F5E-017C-1AA119704BE5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4D72189D-2D26-37C1-B2B8-C083C60F717C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CF1767E7-31BB-686A-D840-8E3FFFDC936A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3500C519-7703-9445-234D-30A09FB5FAFC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D675CCD6-DEB6-F113-748C-082185B9AF6A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84B68AC1-F1DD-40AD-3CD8-0929F69F126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C9F69F02-9EE7-898E-1006-60D360B12667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C209BC10-5573-E88E-992C-BCEC4048EB71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5ECC635B-5636-9AFC-6050-5BB3D39552F4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C9A706D1-2A55-F263-6127-922A50FD25F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D5FA0E77-59DB-E653-C7B6-7D0414A1C50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799B29CF-51F6-28EA-8411-FF1646019481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7E65CA0D-8681-7E2D-E5DC-FF3D31B7EBCB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6C0C1C1D-7383-2E1F-E211-DDB9C1638D7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B66AD78C-0424-AB6F-F126-7B5EAAB61272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D1BE8BB7-6A1C-8E35-17F0-FD31AC94FD17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CF98587E-C11C-11D8-DA35-F0D60E7F13F7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DD5BFBCC-9617-9923-5CAE-90DE9CF700AC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51BBBCDE-BDF9-91D1-972D-579EB9B52700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50D9395D-9CA1-B874-57DE-5BB84B3946AD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D771E3FB-6C69-BA0E-83ED-6E2FA1F3BE48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725A2522-F9A8-11B2-8833-9009C933FC5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D0FAA605-DD46-4205-7A57-3F864DE118B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086738AD-B466-FB4D-1BFA-1E9E85D05009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0BC0AB29-0AED-4ED2-FD38-64A1516E2D45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3754BFD6-24E6-F1E5-9E8C-4FC7D8427B0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A3DC0107-DA03-F2FD-A690-B2C477F483B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D45257A8-0AFE-E493-3E11-B5E310203077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1E29177E-D272-3558-72FD-3F047E07B34C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C2143D06-D775-A3C4-8CF1-112991B47961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218097FD-E8F2-038C-3AB2-11BBCBD9833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BE378825-21BE-6459-5EC0-791DEDD088B6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0B845564-9252-E16D-FE05-95486BC40765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27536B6F-B4AC-CE2F-A426-D59AD8196A3E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2C06B6B5-D772-6B05-51CA-7AF880301453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B93DACC4-6D53-3BF1-5AFC-957F08340F4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C04D176F-A067-6AEE-3488-DED9E6082C3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82B11EF3-974A-0C1C-A535-B6087CAD6A72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A7C2676C-0FBA-CBDB-6ABD-9BFAE06D7257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EF537810-2BCC-7461-43CE-E5CECF22996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C618229E-5252-89EC-71EE-5934C4D562BA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E008C397-AE73-A76C-0CD1-E2A4E43DA5B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8AF61A2A-D6B5-2650-6477-092A3A4458A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3B56A570-51E0-4E1A-5A2C-BD01D83FF611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887AFBCC-7CF8-4B35-BFD4-D17C752D1F47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8FC131C3-5B51-5672-DC4A-1D88A46FA4FD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90656526-097E-EFE9-A1F9-6C2FE0C9F29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BE7E596D-EFBE-4DE7-8764-FD33E2C9815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27426497-0AF7-EBB7-BF0D-5C84E6F82858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95388288-8CBF-34F8-578F-A376FD7A367B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D676AEA2-71F6-5C62-4477-60331A722BBE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EB7AE4A9-E81E-DA53-1A52-AF0A6D43C4E2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351B4259-BC7A-4816-2972-73B2531997CF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0E39BB80-DC7D-9BAD-3F5C-E8268C49F2FC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5EAC6027-8409-5C88-5008-0A313472D991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8ACD91AD-7987-BBC0-6955-DECA8CECA98F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E8BE2541-8D90-B860-DD87-83E5B9E4C230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14D29554-C769-724F-D693-7FEDA876DA7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C4B8BC50-C61B-A477-116F-64B40B08C23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BC6CA6A4-0F60-3A53-AE66-1FC79460B197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1ACDA286-2F4D-9848-A313-BB7F2AF391B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DEE4D5A3-F348-50A7-506A-C39D6042BB86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89B5386A-9528-1227-DF01-082EC2343EDF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137C1DF0-5084-697E-7929-18757A561946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0106EBD7-914D-082B-1ACF-BE16D9D5F7D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8" name="直線矢印コネクタ 1097">
              <a:extLst>
                <a:ext uri="{FF2B5EF4-FFF2-40B4-BE49-F238E27FC236}">
                  <a16:creationId xmlns:a16="http://schemas.microsoft.com/office/drawing/2014/main" id="{6D5A106A-F27B-1F68-23C9-26B6907CBC7C}"/>
                </a:ext>
              </a:extLst>
            </p:cNvPr>
            <p:cNvCxnSpPr>
              <a:cxnSpLocks/>
            </p:cNvCxnSpPr>
            <p:nvPr/>
          </p:nvCxnSpPr>
          <p:spPr>
            <a:xfrm>
              <a:off x="5117181" y="1942974"/>
              <a:ext cx="251563" cy="0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2" name="テキスト ボックス 1101">
              <a:extLst>
                <a:ext uri="{FF2B5EF4-FFF2-40B4-BE49-F238E27FC236}">
                  <a16:creationId xmlns:a16="http://schemas.microsoft.com/office/drawing/2014/main" id="{A2CA6E83-AD6B-7C99-C3F5-B00EDDF11BC5}"/>
                </a:ext>
              </a:extLst>
            </p:cNvPr>
            <p:cNvSpPr txBox="1"/>
            <p:nvPr/>
          </p:nvSpPr>
          <p:spPr>
            <a:xfrm>
              <a:off x="4726015" y="1828800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E527C9-DB4E-BC5D-85C6-667D518C0737}"/>
              </a:ext>
            </a:extLst>
          </p:cNvPr>
          <p:cNvGrpSpPr>
            <a:grpSpLocks noChangeAspect="1"/>
          </p:cNvGrpSpPr>
          <p:nvPr/>
        </p:nvGrpSpPr>
        <p:grpSpPr>
          <a:xfrm>
            <a:off x="739483" y="4255438"/>
            <a:ext cx="2478026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25CD6C68-7E3C-AEFB-8CAA-0FEDDBAAE85E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5787BA73-9C36-061D-A276-C1C76F96512F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DD7843AB-7A1B-A511-C763-856AF4AC2D99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DFD99710-5BA9-626F-974F-AB24C05B5F4A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9D7BF67A-069C-C42F-14EF-2A915B04FB8A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6A3B0AAC-D665-66B6-D5AD-1EC7CD8C9B3D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B007BA8F-DD2C-3BB1-3309-0A35A8A28331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CBFEA333-5640-63B2-9FB3-FE0BE36AEFB9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D20569B1-735E-AFC4-0D07-B71AC9A7A720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B9595348-16E8-3C5C-E189-617C8ACBEDBC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0F5D5D52-0E04-05F9-65F7-438693065207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1D2DF2BE-C4E3-46AB-6F49-B555FF0F5A94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1AA44C65-E0FD-6408-28F1-A4BE0C01AE03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98B8ADAA-D61D-82B3-B16C-5934AAB35449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6F5EA65E-FA2A-3290-FF90-65A6ED6FF4E9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4B6A3B48-11FF-B971-32F2-178C9806A871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1B6F7D4D-3699-D8FE-BC8E-3BA6CC383E5F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A9F6FF1D-939A-9151-63A0-E331FCD17844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6E0F01AF-3E11-5AE6-4B4C-1448CE9453D0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C70012CA-0A46-EB15-A203-5F603FD15B2F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5776F82B-BC1B-B6D0-85B2-5947F6A58ABE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3D997915-CC6E-57AC-0FF0-506A59E08007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F3E522A6-1AEB-A38F-93A2-3B3B75DB7B6D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9E86CE92-DE5E-95EA-FCE0-4215B92ACCF3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0F0FAB52-52B3-A4B4-F9AF-88D12339E0C8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8767DDEB-9A0D-53C8-46CE-DEF3542D9D8A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207164B2-1F7B-EF0B-11EE-38BA07BF06AD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97D50383-E086-4DB8-AC20-CB9B24925C15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EEFB7EB2-272A-204A-B686-68954D4D6416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9A67A546-AF6E-C68C-B871-3F8502344D82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D46F1840-4BEC-9C74-F30A-721802470BA8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E51664E7-BC65-A791-EB1D-EFEF2A50A221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DE6CC740-7BF0-6803-EEC9-66C6173ADF37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95518D4F-0EC0-F7BC-6365-1A18A4EBC938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BCF15614-9A08-7BB5-DC82-50FEE4F2452D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0D705F75-E257-759E-9519-C118D70A5142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E46CBF4E-4471-0F68-9833-7CD50BC5A933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87FCBDC6-72F4-5F8D-F0F5-29F6F58345EE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2E8F2BF5-36F7-03EF-058B-1E0227F92DBB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802334EC-5A1E-AAEB-A309-20CB2126D5DA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C8FF06FF-263F-3858-7A6C-3F4721287A59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E0701EF7-527F-B31D-6748-3F036AB88336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5960115D-243D-BB18-49DA-A3276D3D6845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56EE4517-7EF1-7ABE-0A89-7FE3E214C037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AD5F3DDC-13EA-1559-FAA5-5336FE340110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239122FF-A834-C8AE-E217-32E4D512CF2D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34A4C7BB-A7FD-F8F5-FF04-C37C81C172A9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F00A1548-F3F5-EAD3-5920-278A6E7DEDB3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03" name="直線矢印コネクタ 1202">
              <a:extLst>
                <a:ext uri="{FF2B5EF4-FFF2-40B4-BE49-F238E27FC236}">
                  <a16:creationId xmlns:a16="http://schemas.microsoft.com/office/drawing/2014/main" id="{B6DE54A1-3CBC-D957-224B-51516AFC9182}"/>
                </a:ext>
              </a:extLst>
            </p:cNvPr>
            <p:cNvCxnSpPr>
              <a:cxnSpLocks/>
            </p:cNvCxnSpPr>
            <p:nvPr/>
          </p:nvCxnSpPr>
          <p:spPr>
            <a:xfrm>
              <a:off x="2300817" y="4283705"/>
              <a:ext cx="673100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4" name="テキスト ボックス 1203">
              <a:extLst>
                <a:ext uri="{FF2B5EF4-FFF2-40B4-BE49-F238E27FC236}">
                  <a16:creationId xmlns:a16="http://schemas.microsoft.com/office/drawing/2014/main" id="{B225F816-E4DA-5F19-4DE2-D9515A583032}"/>
                </a:ext>
              </a:extLst>
            </p:cNvPr>
            <p:cNvSpPr txBox="1"/>
            <p:nvPr/>
          </p:nvSpPr>
          <p:spPr>
            <a:xfrm>
              <a:off x="1761067" y="4175755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青森県</a:t>
              </a: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23785D9-EC91-9EF6-F05D-FBF35EA003A6}"/>
              </a:ext>
            </a:extLst>
          </p:cNvPr>
          <p:cNvGrpSpPr>
            <a:grpSpLocks noChangeAspect="1"/>
          </p:cNvGrpSpPr>
          <p:nvPr/>
        </p:nvGrpSpPr>
        <p:grpSpPr>
          <a:xfrm>
            <a:off x="6639697" y="1193346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A6E1DF84-0B0D-956F-D30D-8EBF245D920D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639F2872-B4F4-99E2-ECAF-C959AC301F16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9FB895C5-00F9-ED71-9A16-0BFA4929FD90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096E6B04-E0CF-DF5E-89B3-6D1B3C81E313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8D24EEBB-1087-8566-685D-2486191E700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C7F6534E-0CFD-1EE8-6636-0B73C47D45B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9F9B4BFD-3FC5-3C47-C3AF-DF6AB6F410BB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93E34BE0-A4AD-54D3-73E5-34620C0AFFE2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4AD8279B-A1CB-FF57-3570-4E8957AEE65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75FCF54E-4B34-4940-1D9F-46763D5CC27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CA73CCA1-953E-20DE-D476-991BEAA56ED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F6D05DDE-9A7A-9C01-090B-B3CA40966437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E05725F3-09F9-40AA-7549-B2B92F1D4198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A046CD32-7558-BF79-2EAD-B8D300241F78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4418597E-3934-8F05-E712-77410EFD625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104ED7C0-592B-8993-3EEF-19C106B1D2FB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AB8E38F0-73FF-D40E-ACE0-4FE964B70306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32CD9C95-6E42-C2D3-1784-13F0DB5B2BC4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388B5ED7-4B35-A32E-E627-72ADB5AC5E4C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8E3920FB-0743-D27E-F767-BCD6DEA1AFB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C29BC6DD-CA69-3C0C-5D9B-873724E052DE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AC34713C-C173-875F-1389-CC95063973AB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E46C77C8-5FF9-53BC-2962-B56644AB7906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EE8C06BD-17F6-C7FE-8322-27CD6AFF158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98A236E3-096D-A717-0746-E982FB9916E0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7201D1D5-42CB-9B3C-6DAC-6D87467CC8C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7FBB202C-65E2-9190-35E2-F6489E0F58CC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1CC8A8A4-0D31-0317-F21C-F6965949A8F3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047543DD-C3A0-B46D-8BBC-5C003903FADE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BB587144-3D21-6673-3CAD-F0A57D4695A0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2B22D3C2-FD10-790C-3FFC-A4CE225E7F49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E57DD84E-3B7D-0FFF-3946-E937BFFABC6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1D11B3FF-72DC-1335-0C6F-47CD4FB57D73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7E899342-C3BC-84D3-8C14-5B8A07FCADBD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26157F30-0F36-293B-A7FE-F873E121D4BD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283AF6CC-0D0C-1A7D-BBC6-771F0838F5F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80647351-DFDB-66EC-013E-C829D6713FD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0203044E-BA85-1725-119C-8DF154E397BE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7411743A-D4A5-4E87-DEEA-DF0235DF6A14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CC1A9C1E-0D5C-5E40-348E-261677A9E23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2BE0E8B2-C4CE-917E-9B31-EB7E325B18AB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6B24DC81-2B48-E814-CB06-B3B472ED5C93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F456DCD7-BC60-3514-FF44-1645E2D89017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CBE336B1-3D95-5D84-A015-EB6DAE17C9AA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CBDB659B-FF32-07EC-DD8E-97BB9A074260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A5591A70-85E9-50BB-2E7E-1B9EAB31D46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0DE7629A-8E42-9631-B93B-51E01239EE12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16587225-8F81-8804-8E14-D17E7DA7276F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F7197B3-AB88-A17D-D755-41B7AD38B1BB}"/>
                </a:ext>
              </a:extLst>
            </p:cNvPr>
            <p:cNvSpPr/>
            <p:nvPr/>
          </p:nvSpPr>
          <p:spPr>
            <a:xfrm>
              <a:off x="7702818" y="1852000"/>
              <a:ext cx="153375" cy="118387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37665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BC938E-F4D8-5F7A-8E97-15281D293F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7" name="グループ化 1346">
            <a:extLst>
              <a:ext uri="{FF2B5EF4-FFF2-40B4-BE49-F238E27FC236}">
                <a16:creationId xmlns:a16="http://schemas.microsoft.com/office/drawing/2014/main" id="{939EFDAE-2283-2B4F-BED6-6BC147080F5A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009A3101-6552-493C-3719-6A3CA6BDE894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F900C4EE-9592-8848-15CF-F4055E0C0BB2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136CF123-4E11-8755-40EB-8BCECCDDEBFB}"/>
                </a:ext>
              </a:extLst>
            </p:cNvPr>
            <p:cNvSpPr txBox="1"/>
            <p:nvPr/>
          </p:nvSpPr>
          <p:spPr>
            <a:xfrm>
              <a:off x="7643436" y="2943225"/>
              <a:ext cx="16193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Aomori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34957EFD-B44A-197D-2C76-BD16954F91E9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C5675CE4-E2F0-9289-3E2A-07E125999FA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6F0A1022-62BD-F4C3-BB1D-6A7A55FA890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2FF2CA99-A2B7-B250-E814-4534549922F3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67B90C7C-4F8B-009D-D60E-2991C12D9E6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71798701-877C-26FB-891C-5C1098110E68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C5A7E501-83D3-F44A-53D0-F5C3F052C7D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EE807F0F-F5B3-9914-E392-91FE2B6C255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20413396-2B09-B3E0-A6E9-B33F5A2A91F8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89337719-1C2D-E046-1CB2-E07335437BF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D822EE76-38FD-72F3-F62B-2908D4A0447E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B1D8E04C-E35E-6DEC-E2B8-93EB9057ABB1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4C604AE9-7340-71B0-4268-0F7B42A3A68C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E37D6DA2-A97B-B223-7436-7ABB6589548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1DA512A7-5DDA-5D89-8206-9C1C774B5DA1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52C62DA7-E27D-069E-22D4-3F87C8ABD08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C33EE367-6DA5-4B10-DC90-138D19A8438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5BB5A5DF-C294-B81C-460D-BA219CBC2D7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6605C98B-6D76-3869-65D7-AFCEF9D0AF6F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2B18065A-B619-2820-46FF-F8C17F3871E4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C98B14C7-463E-F748-84DD-52F0B7E5B53A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748395A7-FFC5-3DD7-1D33-CDEA6DC5FBFE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9F89C9D3-5721-AC58-F041-FBCCA96766B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30C49F7C-DF0F-2AE9-C20F-CF8373D2178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923A4799-02CB-C235-4DD5-1B1F420C6603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95BF7B71-A1E0-F849-529A-ACED58C27726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0D57F44B-1046-B212-7951-708BD3A7522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96229CE4-8FBE-285F-ED81-159931E3959D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D2A36D11-BD17-7EB7-4A7B-AA4B748FA810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58258E03-7AA5-7342-CEF8-F3A55B5F1534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2FAF03E2-25C2-F2DF-AF5E-2A7CB0D76A94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9BBDFA5E-478F-68E2-3ECD-5E5D7D79602A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BE374978-A302-4771-DA2E-34E7EDC1B1DF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ED1514C7-5880-B783-A1B1-E0CE25AE558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3509E6E6-FC7C-3D34-05FE-E83D741DADD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7AA91D28-074D-7AA7-6C51-EBF310B351D9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B7C4BF16-FA36-0B8B-DFBD-16BAF1EE9206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6CF0F508-9B44-05E4-3BF9-7520D19B2D34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29C52F2D-C3FC-F4DD-5697-750A76C16D58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9EB3FA27-DB6B-EC4E-533F-45E41691FFDD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96B7D199-C1BC-D24C-C28E-1BFB9FA9BAB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95A917C2-5689-0AFC-D81E-B024BBFC9F9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E5EE985A-08A3-EDDE-417B-AA04E9283AF4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ECAB29CE-BE70-F609-38BA-871B9509EA28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8D0D4085-4049-2612-3C06-EC98548562D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525669DB-B5FD-A582-E42B-D342923A7EA7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EDCBBA62-6A6D-2CDE-1C6B-4EE05E6804FF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FF4DF8DB-1AAE-9B7F-9F5C-754E0E8AE29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E4E8DA8A-FE67-94D9-F0A8-C0501F1DF000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62FDCD3C-DB39-1445-9CD4-8810941E4FA1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青森県の場所を示すイラスト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348" name="グループ化 1347">
            <a:extLst>
              <a:ext uri="{FF2B5EF4-FFF2-40B4-BE49-F238E27FC236}">
                <a16:creationId xmlns:a16="http://schemas.microsoft.com/office/drawing/2014/main" id="{22A56CCA-419F-AC6C-86F5-B8D05656B10D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A5716876-D986-59A7-4C79-6A734750FBCA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BE09552B-DC82-C9C6-BEFC-41D8CD8864A3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D2AA08DF-6A7D-031B-33EF-B38702E5E7BD}"/>
                </a:ext>
              </a:extLst>
            </p:cNvPr>
            <p:cNvSpPr txBox="1"/>
            <p:nvPr/>
          </p:nvSpPr>
          <p:spPr>
            <a:xfrm>
              <a:off x="7643436" y="5800785"/>
              <a:ext cx="16193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Aomori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963" name="グループ化 1962">
              <a:extLst>
                <a:ext uri="{FF2B5EF4-FFF2-40B4-BE49-F238E27FC236}">
                  <a16:creationId xmlns:a16="http://schemas.microsoft.com/office/drawing/2014/main" id="{A86F8E44-AE2E-6543-6B83-EA5F677E090C}"/>
                </a:ext>
              </a:extLst>
            </p:cNvPr>
            <p:cNvGrpSpPr/>
            <p:nvPr/>
          </p:nvGrpSpPr>
          <p:grpSpPr>
            <a:xfrm>
              <a:off x="6606540" y="4501795"/>
              <a:ext cx="1891659" cy="1682851"/>
              <a:chOff x="-7704927" y="5552245"/>
              <a:chExt cx="56358747" cy="63422533"/>
            </a:xfrm>
            <a:solidFill>
              <a:srgbClr val="006600"/>
            </a:solidFill>
          </p:grpSpPr>
          <p:sp>
            <p:nvSpPr>
              <p:cNvPr id="1964" name="フリーフォーム: 図形 1963">
                <a:extLst>
                  <a:ext uri="{FF2B5EF4-FFF2-40B4-BE49-F238E27FC236}">
                    <a16:creationId xmlns:a16="http://schemas.microsoft.com/office/drawing/2014/main" id="{78F9B61F-1090-0B99-37F6-95B62C0C273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5" name="フリーフォーム: 図形 1964">
                <a:extLst>
                  <a:ext uri="{FF2B5EF4-FFF2-40B4-BE49-F238E27FC236}">
                    <a16:creationId xmlns:a16="http://schemas.microsoft.com/office/drawing/2014/main" id="{996333B8-8266-9219-36BF-8F621FD2605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6" name="フリーフォーム: 図形 1965">
                <a:extLst>
                  <a:ext uri="{FF2B5EF4-FFF2-40B4-BE49-F238E27FC236}">
                    <a16:creationId xmlns:a16="http://schemas.microsoft.com/office/drawing/2014/main" id="{247BE9C0-DDA3-B9C6-8F89-A570F97262B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8" name="フリーフォーム: 図形 1967">
                <a:extLst>
                  <a:ext uri="{FF2B5EF4-FFF2-40B4-BE49-F238E27FC236}">
                    <a16:creationId xmlns:a16="http://schemas.microsoft.com/office/drawing/2014/main" id="{ED8B7BAA-E07D-0749-CD34-C0AF9C81ADEF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9" name="フリーフォーム: 図形 1968">
                <a:extLst>
                  <a:ext uri="{FF2B5EF4-FFF2-40B4-BE49-F238E27FC236}">
                    <a16:creationId xmlns:a16="http://schemas.microsoft.com/office/drawing/2014/main" id="{AAF112B9-6C1F-E813-2D17-3881B326FF1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0" name="フリーフォーム: 図形 1969">
                <a:extLst>
                  <a:ext uri="{FF2B5EF4-FFF2-40B4-BE49-F238E27FC236}">
                    <a16:creationId xmlns:a16="http://schemas.microsoft.com/office/drawing/2014/main" id="{FAE683C9-7F1A-D356-ECBA-36C7D12EE526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1" name="フリーフォーム: 図形 1970">
                <a:extLst>
                  <a:ext uri="{FF2B5EF4-FFF2-40B4-BE49-F238E27FC236}">
                    <a16:creationId xmlns:a16="http://schemas.microsoft.com/office/drawing/2014/main" id="{FB973E2D-7F0A-5730-E7E5-ADA092EF782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2" name="フリーフォーム: 図形 1971">
                <a:extLst>
                  <a:ext uri="{FF2B5EF4-FFF2-40B4-BE49-F238E27FC236}">
                    <a16:creationId xmlns:a16="http://schemas.microsoft.com/office/drawing/2014/main" id="{729CA13A-F352-D062-4651-ADA08684CE4C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3" name="フリーフォーム: 図形 1972">
                <a:extLst>
                  <a:ext uri="{FF2B5EF4-FFF2-40B4-BE49-F238E27FC236}">
                    <a16:creationId xmlns:a16="http://schemas.microsoft.com/office/drawing/2014/main" id="{4971E437-2430-E60B-6751-CA301975FDB1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4" name="フリーフォーム: 図形 1973">
                <a:extLst>
                  <a:ext uri="{FF2B5EF4-FFF2-40B4-BE49-F238E27FC236}">
                    <a16:creationId xmlns:a16="http://schemas.microsoft.com/office/drawing/2014/main" id="{9953C577-6936-727E-81EF-B2F5C451775D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5" name="フリーフォーム: 図形 1974">
                <a:extLst>
                  <a:ext uri="{FF2B5EF4-FFF2-40B4-BE49-F238E27FC236}">
                    <a16:creationId xmlns:a16="http://schemas.microsoft.com/office/drawing/2014/main" id="{C9958DB6-FCA7-C56C-5DE5-97F985B3C3B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6" name="フリーフォーム: 図形 1975">
                <a:extLst>
                  <a:ext uri="{FF2B5EF4-FFF2-40B4-BE49-F238E27FC236}">
                    <a16:creationId xmlns:a16="http://schemas.microsoft.com/office/drawing/2014/main" id="{BE9DED33-1309-06D3-B662-B9505035F4F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7" name="フリーフォーム: 図形 1976">
                <a:extLst>
                  <a:ext uri="{FF2B5EF4-FFF2-40B4-BE49-F238E27FC236}">
                    <a16:creationId xmlns:a16="http://schemas.microsoft.com/office/drawing/2014/main" id="{B68AC8ED-DCAF-84F6-ED87-F9CBB9EE1AB0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8" name="フリーフォーム: 図形 1977">
                <a:extLst>
                  <a:ext uri="{FF2B5EF4-FFF2-40B4-BE49-F238E27FC236}">
                    <a16:creationId xmlns:a16="http://schemas.microsoft.com/office/drawing/2014/main" id="{C7096561-9A70-FB3B-F70F-4DD3B9DB08BA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9" name="フリーフォーム: 図形 1978">
                <a:extLst>
                  <a:ext uri="{FF2B5EF4-FFF2-40B4-BE49-F238E27FC236}">
                    <a16:creationId xmlns:a16="http://schemas.microsoft.com/office/drawing/2014/main" id="{EB0F0C8B-D6E9-D82C-5832-45E34930B2F6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0" name="フリーフォーム: 図形 1979">
                <a:extLst>
                  <a:ext uri="{FF2B5EF4-FFF2-40B4-BE49-F238E27FC236}">
                    <a16:creationId xmlns:a16="http://schemas.microsoft.com/office/drawing/2014/main" id="{444F1B19-DD33-244F-FD29-75D37D4E374B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1" name="フリーフォーム: 図形 1980">
                <a:extLst>
                  <a:ext uri="{FF2B5EF4-FFF2-40B4-BE49-F238E27FC236}">
                    <a16:creationId xmlns:a16="http://schemas.microsoft.com/office/drawing/2014/main" id="{79920334-F901-E6AC-412C-90DAE5F0DAC7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2" name="フリーフォーム: 図形 1981">
                <a:extLst>
                  <a:ext uri="{FF2B5EF4-FFF2-40B4-BE49-F238E27FC236}">
                    <a16:creationId xmlns:a16="http://schemas.microsoft.com/office/drawing/2014/main" id="{120B4CE2-1D4A-6079-1B22-F6113B94C5F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3" name="フリーフォーム: 図形 1982">
                <a:extLst>
                  <a:ext uri="{FF2B5EF4-FFF2-40B4-BE49-F238E27FC236}">
                    <a16:creationId xmlns:a16="http://schemas.microsoft.com/office/drawing/2014/main" id="{B4B43313-8AF3-E9B4-ED27-CA9438E1666B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4" name="フリーフォーム: 図形 1983">
                <a:extLst>
                  <a:ext uri="{FF2B5EF4-FFF2-40B4-BE49-F238E27FC236}">
                    <a16:creationId xmlns:a16="http://schemas.microsoft.com/office/drawing/2014/main" id="{7D78BE46-67F3-7F49-7404-D3960A8A7213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5" name="フリーフォーム: 図形 1984">
                <a:extLst>
                  <a:ext uri="{FF2B5EF4-FFF2-40B4-BE49-F238E27FC236}">
                    <a16:creationId xmlns:a16="http://schemas.microsoft.com/office/drawing/2014/main" id="{2BFBCD71-A1D1-1E21-8271-39CF34460E5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6" name="フリーフォーム: 図形 1985">
                <a:extLst>
                  <a:ext uri="{FF2B5EF4-FFF2-40B4-BE49-F238E27FC236}">
                    <a16:creationId xmlns:a16="http://schemas.microsoft.com/office/drawing/2014/main" id="{CCF967CF-1A49-8539-F193-C4EC3C78C3A8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7" name="フリーフォーム: 図形 1986">
                <a:extLst>
                  <a:ext uri="{FF2B5EF4-FFF2-40B4-BE49-F238E27FC236}">
                    <a16:creationId xmlns:a16="http://schemas.microsoft.com/office/drawing/2014/main" id="{333B4BF5-255A-7510-5AE7-5DB4D2985F5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8" name="フリーフォーム: 図形 1987">
                <a:extLst>
                  <a:ext uri="{FF2B5EF4-FFF2-40B4-BE49-F238E27FC236}">
                    <a16:creationId xmlns:a16="http://schemas.microsoft.com/office/drawing/2014/main" id="{E6828259-FE11-B267-2D1E-28E60BF12D38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9" name="フリーフォーム: 図形 1988">
                <a:extLst>
                  <a:ext uri="{FF2B5EF4-FFF2-40B4-BE49-F238E27FC236}">
                    <a16:creationId xmlns:a16="http://schemas.microsoft.com/office/drawing/2014/main" id="{21057D5D-3A38-603D-2E52-6D1B88B5C7A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0" name="フリーフォーム: 図形 1989">
                <a:extLst>
                  <a:ext uri="{FF2B5EF4-FFF2-40B4-BE49-F238E27FC236}">
                    <a16:creationId xmlns:a16="http://schemas.microsoft.com/office/drawing/2014/main" id="{5C343416-0757-4D94-58CD-11C0B208C744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1" name="フリーフォーム: 図形 1990">
                <a:extLst>
                  <a:ext uri="{FF2B5EF4-FFF2-40B4-BE49-F238E27FC236}">
                    <a16:creationId xmlns:a16="http://schemas.microsoft.com/office/drawing/2014/main" id="{69AABD89-4793-4F5F-F7E6-B92A13B4685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2" name="フリーフォーム: 図形 1991">
                <a:extLst>
                  <a:ext uri="{FF2B5EF4-FFF2-40B4-BE49-F238E27FC236}">
                    <a16:creationId xmlns:a16="http://schemas.microsoft.com/office/drawing/2014/main" id="{809F195E-7330-484B-51CB-6B26F052C4FA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3" name="フリーフォーム: 図形 1992">
                <a:extLst>
                  <a:ext uri="{FF2B5EF4-FFF2-40B4-BE49-F238E27FC236}">
                    <a16:creationId xmlns:a16="http://schemas.microsoft.com/office/drawing/2014/main" id="{908E4F5B-9B81-123C-2222-562D585A3917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4" name="フリーフォーム: 図形 1993">
                <a:extLst>
                  <a:ext uri="{FF2B5EF4-FFF2-40B4-BE49-F238E27FC236}">
                    <a16:creationId xmlns:a16="http://schemas.microsoft.com/office/drawing/2014/main" id="{C8A41DEE-C188-2669-0571-0ADBAC0D967B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5" name="フリーフォーム: 図形 1994">
                <a:extLst>
                  <a:ext uri="{FF2B5EF4-FFF2-40B4-BE49-F238E27FC236}">
                    <a16:creationId xmlns:a16="http://schemas.microsoft.com/office/drawing/2014/main" id="{3972D39C-1416-F8FF-4A0A-ED048382C9E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6" name="フリーフォーム: 図形 1995">
                <a:extLst>
                  <a:ext uri="{FF2B5EF4-FFF2-40B4-BE49-F238E27FC236}">
                    <a16:creationId xmlns:a16="http://schemas.microsoft.com/office/drawing/2014/main" id="{FFD0D46B-41FF-09BA-F55C-EF4E2C18512B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7" name="フリーフォーム: 図形 1996">
                <a:extLst>
                  <a:ext uri="{FF2B5EF4-FFF2-40B4-BE49-F238E27FC236}">
                    <a16:creationId xmlns:a16="http://schemas.microsoft.com/office/drawing/2014/main" id="{3B8FB538-6E8C-A23E-1CC7-59D12FB78528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8" name="フリーフォーム: 図形 1997">
                <a:extLst>
                  <a:ext uri="{FF2B5EF4-FFF2-40B4-BE49-F238E27FC236}">
                    <a16:creationId xmlns:a16="http://schemas.microsoft.com/office/drawing/2014/main" id="{0F7ACD85-AC30-E56D-D19D-BC79D288EA4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9" name="フリーフォーム: 図形 1998">
                <a:extLst>
                  <a:ext uri="{FF2B5EF4-FFF2-40B4-BE49-F238E27FC236}">
                    <a16:creationId xmlns:a16="http://schemas.microsoft.com/office/drawing/2014/main" id="{5A45C247-803A-AA9C-6B13-0B9905A0FD6D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0" name="フリーフォーム: 図形 1999">
                <a:extLst>
                  <a:ext uri="{FF2B5EF4-FFF2-40B4-BE49-F238E27FC236}">
                    <a16:creationId xmlns:a16="http://schemas.microsoft.com/office/drawing/2014/main" id="{487F7F51-2298-B378-0368-CA9DFBB6D49D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1" name="フリーフォーム: 図形 2000">
                <a:extLst>
                  <a:ext uri="{FF2B5EF4-FFF2-40B4-BE49-F238E27FC236}">
                    <a16:creationId xmlns:a16="http://schemas.microsoft.com/office/drawing/2014/main" id="{70C071F8-D7A3-79B2-BC1C-E80FEFA8B981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2" name="フリーフォーム: 図形 2001">
                <a:extLst>
                  <a:ext uri="{FF2B5EF4-FFF2-40B4-BE49-F238E27FC236}">
                    <a16:creationId xmlns:a16="http://schemas.microsoft.com/office/drawing/2014/main" id="{847E4510-29FC-7DB6-1DD8-3CD43A75B547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3" name="フリーフォーム: 図形 2002">
                <a:extLst>
                  <a:ext uri="{FF2B5EF4-FFF2-40B4-BE49-F238E27FC236}">
                    <a16:creationId xmlns:a16="http://schemas.microsoft.com/office/drawing/2014/main" id="{B11CE5B2-9481-83C5-E5BB-E3B12AC1F33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4" name="フリーフォーム: 図形 2003">
                <a:extLst>
                  <a:ext uri="{FF2B5EF4-FFF2-40B4-BE49-F238E27FC236}">
                    <a16:creationId xmlns:a16="http://schemas.microsoft.com/office/drawing/2014/main" id="{E03DD567-3692-2A79-B31F-EA69F3F6F0C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5" name="フリーフォーム: 図形 2004">
                <a:extLst>
                  <a:ext uri="{FF2B5EF4-FFF2-40B4-BE49-F238E27FC236}">
                    <a16:creationId xmlns:a16="http://schemas.microsoft.com/office/drawing/2014/main" id="{4DB34796-4E88-F65C-140B-CE64B571D0F0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6" name="フリーフォーム: 図形 2005">
                <a:extLst>
                  <a:ext uri="{FF2B5EF4-FFF2-40B4-BE49-F238E27FC236}">
                    <a16:creationId xmlns:a16="http://schemas.microsoft.com/office/drawing/2014/main" id="{6A6B9FED-0822-D1B7-05B9-B632C13CC3AE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7" name="フリーフォーム: 図形 2006">
                <a:extLst>
                  <a:ext uri="{FF2B5EF4-FFF2-40B4-BE49-F238E27FC236}">
                    <a16:creationId xmlns:a16="http://schemas.microsoft.com/office/drawing/2014/main" id="{6DE2E8F1-BA70-2239-55D1-B06B0B3C0114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8" name="フリーフォーム: 図形 2007">
                <a:extLst>
                  <a:ext uri="{FF2B5EF4-FFF2-40B4-BE49-F238E27FC236}">
                    <a16:creationId xmlns:a16="http://schemas.microsoft.com/office/drawing/2014/main" id="{DF3B9056-340A-8813-7275-6E799ED98947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9" name="フリーフォーム: 図形 2008">
                <a:extLst>
                  <a:ext uri="{FF2B5EF4-FFF2-40B4-BE49-F238E27FC236}">
                    <a16:creationId xmlns:a16="http://schemas.microsoft.com/office/drawing/2014/main" id="{7DE6E758-DD26-D82D-2599-8C44DC050041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0" name="フリーフォーム: 図形 2009">
                <a:extLst>
                  <a:ext uri="{FF2B5EF4-FFF2-40B4-BE49-F238E27FC236}">
                    <a16:creationId xmlns:a16="http://schemas.microsoft.com/office/drawing/2014/main" id="{4841D479-3C8C-56B5-1BDD-42C9BAC0CE58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1" name="フリーフォーム: 図形 2010">
                <a:extLst>
                  <a:ext uri="{FF2B5EF4-FFF2-40B4-BE49-F238E27FC236}">
                    <a16:creationId xmlns:a16="http://schemas.microsoft.com/office/drawing/2014/main" id="{F0101DC3-E019-A539-B265-0731F61732E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91F154FA-29C5-27A0-495E-D3B1BFC76DB5}"/>
                </a:ext>
              </a:extLst>
            </p:cNvPr>
            <p:cNvSpPr/>
            <p:nvPr/>
          </p:nvSpPr>
          <p:spPr>
            <a:xfrm>
              <a:off x="8223762" y="4051047"/>
              <a:ext cx="977388" cy="465924"/>
            </a:xfrm>
            <a:custGeom>
              <a:avLst/>
              <a:gdLst>
                <a:gd name="connsiteX0" fmla="*/ 407144 w 29119620"/>
                <a:gd name="connsiteY0" fmla="*/ 14041757 h 17559532"/>
                <a:gd name="connsiteX1" fmla="*/ 432436 w 29119620"/>
                <a:gd name="connsiteY1" fmla="*/ 14045208 h 17559532"/>
                <a:gd name="connsiteX2" fmla="*/ 299084 w 29119620"/>
                <a:gd name="connsiteY2" fmla="*/ 14321433 h 17559532"/>
                <a:gd name="connsiteX3" fmla="*/ 203836 w 29119620"/>
                <a:gd name="connsiteY3" fmla="*/ 14816733 h 17559532"/>
                <a:gd name="connsiteX4" fmla="*/ 51436 w 29119620"/>
                <a:gd name="connsiteY4" fmla="*/ 14769108 h 17559532"/>
                <a:gd name="connsiteX5" fmla="*/ 3808 w 29119620"/>
                <a:gd name="connsiteY5" fmla="*/ 14388108 h 17559532"/>
                <a:gd name="connsiteX6" fmla="*/ 51436 w 29119620"/>
                <a:gd name="connsiteY6" fmla="*/ 14178558 h 17559532"/>
                <a:gd name="connsiteX7" fmla="*/ 407144 w 29119620"/>
                <a:gd name="connsiteY7" fmla="*/ 14041757 h 17559532"/>
                <a:gd name="connsiteX8" fmla="*/ 20758556 w 29119620"/>
                <a:gd name="connsiteY8" fmla="*/ 8590332 h 17559532"/>
                <a:gd name="connsiteX9" fmla="*/ 20859932 w 29119620"/>
                <a:gd name="connsiteY9" fmla="*/ 8663130 h 17559532"/>
                <a:gd name="connsiteX10" fmla="*/ 20758332 w 29119620"/>
                <a:gd name="connsiteY10" fmla="*/ 8866329 h 17559532"/>
                <a:gd name="connsiteX11" fmla="*/ 20613188 w 29119620"/>
                <a:gd name="connsiteY11" fmla="*/ 8924387 h 17559532"/>
                <a:gd name="connsiteX12" fmla="*/ 20395472 w 29119620"/>
                <a:gd name="connsiteY12" fmla="*/ 8750216 h 17559532"/>
                <a:gd name="connsiteX13" fmla="*/ 20700272 w 29119620"/>
                <a:gd name="connsiteY13" fmla="*/ 8590559 h 17559532"/>
                <a:gd name="connsiteX14" fmla="*/ 20758556 w 29119620"/>
                <a:gd name="connsiteY14" fmla="*/ 8590332 h 17559532"/>
                <a:gd name="connsiteX15" fmla="*/ 21189336 w 29119620"/>
                <a:gd name="connsiteY15" fmla="*/ 8181664 h 17559532"/>
                <a:gd name="connsiteX16" fmla="*/ 21280848 w 29119620"/>
                <a:gd name="connsiteY16" fmla="*/ 8242215 h 17559532"/>
                <a:gd name="connsiteX17" fmla="*/ 21280848 w 29119620"/>
                <a:gd name="connsiteY17" fmla="*/ 8358329 h 17559532"/>
                <a:gd name="connsiteX18" fmla="*/ 20961532 w 29119620"/>
                <a:gd name="connsiteY18" fmla="*/ 8358329 h 17559532"/>
                <a:gd name="connsiteX19" fmla="*/ 21150216 w 29119620"/>
                <a:gd name="connsiteY19" fmla="*/ 8184158 h 17559532"/>
                <a:gd name="connsiteX20" fmla="*/ 21189336 w 29119620"/>
                <a:gd name="connsiteY20" fmla="*/ 8181664 h 17559532"/>
                <a:gd name="connsiteX21" fmla="*/ 22760976 w 29119620"/>
                <a:gd name="connsiteY21" fmla="*/ 7181780 h 17559532"/>
                <a:gd name="connsiteX22" fmla="*/ 22790332 w 29119620"/>
                <a:gd name="connsiteY22" fmla="*/ 7182672 h 17559532"/>
                <a:gd name="connsiteX23" fmla="*/ 22979016 w 29119620"/>
                <a:gd name="connsiteY23" fmla="*/ 7356845 h 17559532"/>
                <a:gd name="connsiteX24" fmla="*/ 22949988 w 29119620"/>
                <a:gd name="connsiteY24" fmla="*/ 7472959 h 17559532"/>
                <a:gd name="connsiteX25" fmla="*/ 22645188 w 29119620"/>
                <a:gd name="connsiteY25" fmla="*/ 7603588 h 17559532"/>
                <a:gd name="connsiteX26" fmla="*/ 22195248 w 29119620"/>
                <a:gd name="connsiteY26" fmla="*/ 7937416 h 17559532"/>
                <a:gd name="connsiteX27" fmla="*/ 22006560 w 29119620"/>
                <a:gd name="connsiteY27" fmla="*/ 7531016 h 17559532"/>
                <a:gd name="connsiteX28" fmla="*/ 22108160 w 29119620"/>
                <a:gd name="connsiteY28" fmla="*/ 7443930 h 17559532"/>
                <a:gd name="connsiteX29" fmla="*/ 22485532 w 29119620"/>
                <a:gd name="connsiteY29" fmla="*/ 7443930 h 17559532"/>
                <a:gd name="connsiteX30" fmla="*/ 22543588 w 29119620"/>
                <a:gd name="connsiteY30" fmla="*/ 7284273 h 17559532"/>
                <a:gd name="connsiteX31" fmla="*/ 22760976 w 29119620"/>
                <a:gd name="connsiteY31" fmla="*/ 7181780 h 17559532"/>
                <a:gd name="connsiteX32" fmla="*/ 20731128 w 29119620"/>
                <a:gd name="connsiteY32" fmla="*/ 4543416 h 17559532"/>
                <a:gd name="connsiteX33" fmla="*/ 21222788 w 29119620"/>
                <a:gd name="connsiteY33" fmla="*/ 4889415 h 17559532"/>
                <a:gd name="connsiteX34" fmla="*/ 21933988 w 29119620"/>
                <a:gd name="connsiteY34" fmla="*/ 4744272 h 17559532"/>
                <a:gd name="connsiteX35" fmla="*/ 21759816 w 29119620"/>
                <a:gd name="connsiteY35" fmla="*/ 5136159 h 17559532"/>
                <a:gd name="connsiteX36" fmla="*/ 21455016 w 29119620"/>
                <a:gd name="connsiteY36" fmla="*/ 5107131 h 17559532"/>
                <a:gd name="connsiteX37" fmla="*/ 21063132 w 29119620"/>
                <a:gd name="connsiteY37" fmla="*/ 5557074 h 17559532"/>
                <a:gd name="connsiteX38" fmla="*/ 20468048 w 29119620"/>
                <a:gd name="connsiteY38" fmla="*/ 5615130 h 17559532"/>
                <a:gd name="connsiteX39" fmla="*/ 20221304 w 29119620"/>
                <a:gd name="connsiteY39" fmla="*/ 5977989 h 17559532"/>
                <a:gd name="connsiteX40" fmla="*/ 20032616 w 29119620"/>
                <a:gd name="connsiteY40" fmla="*/ 6050558 h 17559532"/>
                <a:gd name="connsiteX41" fmla="*/ 19481072 w 29119620"/>
                <a:gd name="connsiteY41" fmla="*/ 7052044 h 17559532"/>
                <a:gd name="connsiteX42" fmla="*/ 18987588 w 29119620"/>
                <a:gd name="connsiteY42" fmla="*/ 7168160 h 17559532"/>
                <a:gd name="connsiteX43" fmla="*/ 18769872 w 29119620"/>
                <a:gd name="connsiteY43" fmla="*/ 7792273 h 17559532"/>
                <a:gd name="connsiteX44" fmla="*/ 18479588 w 29119620"/>
                <a:gd name="connsiteY44" fmla="*/ 7850330 h 17559532"/>
                <a:gd name="connsiteX45" fmla="*/ 18407016 w 29119620"/>
                <a:gd name="connsiteY45" fmla="*/ 7255245 h 17559532"/>
                <a:gd name="connsiteX46" fmla="*/ 19466560 w 29119620"/>
                <a:gd name="connsiteY46" fmla="*/ 6471472 h 17559532"/>
                <a:gd name="connsiteX47" fmla="*/ 19495588 w 29119620"/>
                <a:gd name="connsiteY47" fmla="*/ 6195701 h 17559532"/>
                <a:gd name="connsiteX48" fmla="*/ 20584160 w 29119620"/>
                <a:gd name="connsiteY48" fmla="*/ 4599131 h 17559532"/>
                <a:gd name="connsiteX49" fmla="*/ 20731128 w 29119620"/>
                <a:gd name="connsiteY49" fmla="*/ 4543416 h 17559532"/>
                <a:gd name="connsiteX50" fmla="*/ 5514248 w 29119620"/>
                <a:gd name="connsiteY50" fmla="*/ 1265486 h 17559532"/>
                <a:gd name="connsiteX51" fmla="*/ 5699760 w 29119620"/>
                <a:gd name="connsiteY51" fmla="*/ 1357908 h 17559532"/>
                <a:gd name="connsiteX52" fmla="*/ 5918836 w 29119620"/>
                <a:gd name="connsiteY52" fmla="*/ 1691283 h 17559532"/>
                <a:gd name="connsiteX53" fmla="*/ 5575936 w 29119620"/>
                <a:gd name="connsiteY53" fmla="*/ 1919883 h 17559532"/>
                <a:gd name="connsiteX54" fmla="*/ 5433060 w 29119620"/>
                <a:gd name="connsiteY54" fmla="*/ 1805583 h 17559532"/>
                <a:gd name="connsiteX55" fmla="*/ 5328284 w 29119620"/>
                <a:gd name="connsiteY55" fmla="*/ 1500783 h 17559532"/>
                <a:gd name="connsiteX56" fmla="*/ 5461636 w 29119620"/>
                <a:gd name="connsiteY56" fmla="*/ 1272183 h 17559532"/>
                <a:gd name="connsiteX57" fmla="*/ 5514248 w 29119620"/>
                <a:gd name="connsiteY57" fmla="*/ 1265486 h 17559532"/>
                <a:gd name="connsiteX58" fmla="*/ 4969164 w 29119620"/>
                <a:gd name="connsiteY58" fmla="*/ 364234 h 17559532"/>
                <a:gd name="connsiteX59" fmla="*/ 4977144 w 29119620"/>
                <a:gd name="connsiteY59" fmla="*/ 364545 h 17559532"/>
                <a:gd name="connsiteX60" fmla="*/ 4985384 w 29119620"/>
                <a:gd name="connsiteY60" fmla="*/ 376833 h 17559532"/>
                <a:gd name="connsiteX61" fmla="*/ 5023484 w 29119620"/>
                <a:gd name="connsiteY61" fmla="*/ 767358 h 17559532"/>
                <a:gd name="connsiteX62" fmla="*/ 4928236 w 29119620"/>
                <a:gd name="connsiteY62" fmla="*/ 1224558 h 17559532"/>
                <a:gd name="connsiteX63" fmla="*/ 4785360 w 29119620"/>
                <a:gd name="connsiteY63" fmla="*/ 453033 h 17559532"/>
                <a:gd name="connsiteX64" fmla="*/ 4899660 w 29119620"/>
                <a:gd name="connsiteY64" fmla="*/ 453033 h 17559532"/>
                <a:gd name="connsiteX65" fmla="*/ 4969164 w 29119620"/>
                <a:gd name="connsiteY65" fmla="*/ 364234 h 17559532"/>
                <a:gd name="connsiteX66" fmla="*/ 7624812 w 29119620"/>
                <a:gd name="connsiteY66" fmla="*/ 125674 h 17559532"/>
                <a:gd name="connsiteX67" fmla="*/ 8418896 w 29119620"/>
                <a:gd name="connsiteY67" fmla="*/ 1016010 h 17559532"/>
                <a:gd name="connsiteX68" fmla="*/ 9285172 w 29119620"/>
                <a:gd name="connsiteY68" fmla="*/ 1930411 h 17559532"/>
                <a:gd name="connsiteX69" fmla="*/ 10608644 w 29119620"/>
                <a:gd name="connsiteY69" fmla="*/ 3975780 h 17559532"/>
                <a:gd name="connsiteX70" fmla="*/ 12822456 w 29119620"/>
                <a:gd name="connsiteY70" fmla="*/ 5708329 h 17559532"/>
                <a:gd name="connsiteX71" fmla="*/ 14843760 w 29119620"/>
                <a:gd name="connsiteY71" fmla="*/ 6261781 h 17559532"/>
                <a:gd name="connsiteX72" fmla="*/ 14964076 w 29119620"/>
                <a:gd name="connsiteY72" fmla="*/ 6815232 h 17559532"/>
                <a:gd name="connsiteX73" fmla="*/ 16335676 w 29119620"/>
                <a:gd name="connsiteY73" fmla="*/ 7079927 h 17559532"/>
                <a:gd name="connsiteX74" fmla="*/ 17562896 w 29119620"/>
                <a:gd name="connsiteY74" fmla="*/ 5973024 h 17559532"/>
                <a:gd name="connsiteX75" fmla="*/ 18140412 w 29119620"/>
                <a:gd name="connsiteY75" fmla="*/ 5251126 h 17559532"/>
                <a:gd name="connsiteX76" fmla="*/ 18284792 w 29119620"/>
                <a:gd name="connsiteY76" fmla="*/ 5539887 h 17559532"/>
                <a:gd name="connsiteX77" fmla="*/ 17875720 w 29119620"/>
                <a:gd name="connsiteY77" fmla="*/ 6237719 h 17559532"/>
                <a:gd name="connsiteX78" fmla="*/ 17394456 w 29119620"/>
                <a:gd name="connsiteY78" fmla="*/ 7657444 h 17559532"/>
                <a:gd name="connsiteX79" fmla="*/ 18020096 w 29119620"/>
                <a:gd name="connsiteY79" fmla="*/ 8515028 h 17559532"/>
                <a:gd name="connsiteX80" fmla="*/ 18034228 w 29119620"/>
                <a:gd name="connsiteY80" fmla="*/ 9331933 h 17559532"/>
                <a:gd name="connsiteX81" fmla="*/ 18582144 w 29119620"/>
                <a:gd name="connsiteY81" fmla="*/ 9686386 h 17559532"/>
                <a:gd name="connsiteX82" fmla="*/ 19575800 w 29119620"/>
                <a:gd name="connsiteY82" fmla="*/ 9255160 h 17559532"/>
                <a:gd name="connsiteX83" fmla="*/ 19127004 w 29119620"/>
                <a:gd name="connsiteY83" fmla="*/ 9702811 h 17559532"/>
                <a:gd name="connsiteX84" fmla="*/ 18573548 w 29119620"/>
                <a:gd name="connsiteY84" fmla="*/ 10160011 h 17559532"/>
                <a:gd name="connsiteX85" fmla="*/ 17707276 w 29119620"/>
                <a:gd name="connsiteY85" fmla="*/ 10280326 h 17559532"/>
                <a:gd name="connsiteX86" fmla="*/ 16480056 w 29119620"/>
                <a:gd name="connsiteY86" fmla="*/ 11266916 h 17559532"/>
                <a:gd name="connsiteX87" fmla="*/ 14238840 w 29119620"/>
                <a:gd name="connsiteY87" fmla="*/ 11117858 h 17559532"/>
                <a:gd name="connsiteX88" fmla="*/ 12076496 w 29119620"/>
                <a:gd name="connsiteY88" fmla="*/ 13625105 h 17559532"/>
                <a:gd name="connsiteX89" fmla="*/ 11615956 w 29119620"/>
                <a:gd name="connsiteY89" fmla="*/ 15222632 h 17559532"/>
                <a:gd name="connsiteX90" fmla="*/ 7068016 w 29119620"/>
                <a:gd name="connsiteY90" fmla="*/ 12484111 h 17559532"/>
                <a:gd name="connsiteX91" fmla="*/ 4785360 w 29119620"/>
                <a:gd name="connsiteY91" fmla="*/ 13817611 h 17559532"/>
                <a:gd name="connsiteX92" fmla="*/ 4159720 w 29119620"/>
                <a:gd name="connsiteY92" fmla="*/ 12806958 h 17559532"/>
                <a:gd name="connsiteX93" fmla="*/ 3125000 w 29119620"/>
                <a:gd name="connsiteY93" fmla="*/ 12686642 h 17559532"/>
                <a:gd name="connsiteX94" fmla="*/ 2595612 w 29119620"/>
                <a:gd name="connsiteY94" fmla="*/ 13865737 h 17559532"/>
                <a:gd name="connsiteX95" fmla="*/ 3076876 w 29119620"/>
                <a:gd name="connsiteY95" fmla="*/ 14217995 h 17559532"/>
                <a:gd name="connsiteX96" fmla="*/ 3389696 w 29119620"/>
                <a:gd name="connsiteY96" fmla="*/ 14587632 h 17559532"/>
                <a:gd name="connsiteX97" fmla="*/ 4077504 w 29119620"/>
                <a:gd name="connsiteY97" fmla="*/ 14596990 h 17559532"/>
                <a:gd name="connsiteX98" fmla="*/ 4689108 w 29119620"/>
                <a:gd name="connsiteY98" fmla="*/ 15429842 h 17559532"/>
                <a:gd name="connsiteX99" fmla="*/ 5400976 w 29119620"/>
                <a:gd name="connsiteY99" fmla="*/ 15796805 h 17559532"/>
                <a:gd name="connsiteX100" fmla="*/ 4761296 w 29119620"/>
                <a:gd name="connsiteY100" fmla="*/ 16247990 h 17559532"/>
                <a:gd name="connsiteX101" fmla="*/ 3870960 w 29119620"/>
                <a:gd name="connsiteY101" fmla="*/ 15814853 h 17559532"/>
                <a:gd name="connsiteX102" fmla="*/ 3564156 w 29119620"/>
                <a:gd name="connsiteY102" fmla="*/ 16202537 h 17559532"/>
                <a:gd name="connsiteX103" fmla="*/ 3085564 w 29119620"/>
                <a:gd name="connsiteY103" fmla="*/ 16413090 h 17559532"/>
                <a:gd name="connsiteX104" fmla="*/ 3126340 w 29119620"/>
                <a:gd name="connsiteY104" fmla="*/ 16949163 h 17559532"/>
                <a:gd name="connsiteX105" fmla="*/ 2571548 w 29119620"/>
                <a:gd name="connsiteY105" fmla="*/ 17186453 h 17559532"/>
                <a:gd name="connsiteX106" fmla="*/ 2324232 w 29119620"/>
                <a:gd name="connsiteY106" fmla="*/ 17555421 h 17559532"/>
                <a:gd name="connsiteX107" fmla="*/ 1732012 w 29119620"/>
                <a:gd name="connsiteY107" fmla="*/ 16697837 h 17559532"/>
                <a:gd name="connsiteX108" fmla="*/ 2162476 w 29119620"/>
                <a:gd name="connsiteY108" fmla="*/ 15068895 h 17559532"/>
                <a:gd name="connsiteX109" fmla="*/ 1175888 w 29119620"/>
                <a:gd name="connsiteY109" fmla="*/ 14106369 h 17559532"/>
                <a:gd name="connsiteX110" fmla="*/ 1296200 w 29119620"/>
                <a:gd name="connsiteY110" fmla="*/ 13288221 h 17559532"/>
                <a:gd name="connsiteX111" fmla="*/ 1296200 w 29119620"/>
                <a:gd name="connsiteY111" fmla="*/ 12421947 h 17559532"/>
                <a:gd name="connsiteX112" fmla="*/ 2595612 w 29119620"/>
                <a:gd name="connsiteY112" fmla="*/ 11844432 h 17559532"/>
                <a:gd name="connsiteX113" fmla="*/ 3389696 w 29119620"/>
                <a:gd name="connsiteY113" fmla="*/ 10833779 h 17559532"/>
                <a:gd name="connsiteX114" fmla="*/ 2788120 w 29119620"/>
                <a:gd name="connsiteY114" fmla="*/ 10039695 h 17559532"/>
                <a:gd name="connsiteX115" fmla="*/ 3125000 w 29119620"/>
                <a:gd name="connsiteY115" fmla="*/ 9341863 h 17559532"/>
                <a:gd name="connsiteX116" fmla="*/ 4207844 w 29119620"/>
                <a:gd name="connsiteY116" fmla="*/ 10015632 h 17559532"/>
                <a:gd name="connsiteX117" fmla="*/ 4858888 w 29119620"/>
                <a:gd name="connsiteY117" fmla="*/ 9900663 h 17559532"/>
                <a:gd name="connsiteX118" fmla="*/ 5415012 w 29119620"/>
                <a:gd name="connsiteY118" fmla="*/ 10313079 h 17559532"/>
                <a:gd name="connsiteX119" fmla="*/ 6229148 w 29119620"/>
                <a:gd name="connsiteY119" fmla="*/ 9221547 h 17559532"/>
                <a:gd name="connsiteX120" fmla="*/ 5916328 w 29119620"/>
                <a:gd name="connsiteY120" fmla="*/ 7705571 h 17559532"/>
                <a:gd name="connsiteX121" fmla="*/ 6782600 w 29119620"/>
                <a:gd name="connsiteY121" fmla="*/ 6935547 h 17559532"/>
                <a:gd name="connsiteX122" fmla="*/ 6854792 w 29119620"/>
                <a:gd name="connsiteY122" fmla="*/ 5323316 h 17559532"/>
                <a:gd name="connsiteX123" fmla="*/ 7336056 w 29119620"/>
                <a:gd name="connsiteY123" fmla="*/ 3855466 h 17559532"/>
                <a:gd name="connsiteX124" fmla="*/ 6830728 w 29119620"/>
                <a:gd name="connsiteY124" fmla="*/ 1978537 h 17559532"/>
                <a:gd name="connsiteX125" fmla="*/ 6710412 w 29119620"/>
                <a:gd name="connsiteY125" fmla="*/ 462558 h 17559532"/>
                <a:gd name="connsiteX126" fmla="*/ 7336056 w 29119620"/>
                <a:gd name="connsiteY126" fmla="*/ 703190 h 17559532"/>
                <a:gd name="connsiteX127" fmla="*/ 7624812 w 29119620"/>
                <a:gd name="connsiteY127" fmla="*/ 125674 h 17559532"/>
                <a:gd name="connsiteX128" fmla="*/ 28699232 w 29119620"/>
                <a:gd name="connsiteY128" fmla="*/ 255 h 17559532"/>
                <a:gd name="connsiteX129" fmla="*/ 28813760 w 29119620"/>
                <a:gd name="connsiteY129" fmla="*/ 12615 h 17559532"/>
                <a:gd name="connsiteX130" fmla="*/ 29118560 w 29119620"/>
                <a:gd name="connsiteY130" fmla="*/ 244844 h 17559532"/>
                <a:gd name="connsiteX131" fmla="*/ 28915360 w 29119620"/>
                <a:gd name="connsiteY131" fmla="*/ 419015 h 17559532"/>
                <a:gd name="connsiteX132" fmla="*/ 28944392 w 29119620"/>
                <a:gd name="connsiteY132" fmla="*/ 752844 h 17559532"/>
                <a:gd name="connsiteX133" fmla="*/ 28828272 w 29119620"/>
                <a:gd name="connsiteY133" fmla="*/ 927015 h 17559532"/>
                <a:gd name="connsiteX134" fmla="*/ 28015472 w 29119620"/>
                <a:gd name="connsiteY134" fmla="*/ 1028615 h 17559532"/>
                <a:gd name="connsiteX135" fmla="*/ 27507472 w 29119620"/>
                <a:gd name="connsiteY135" fmla="*/ 1493072 h 17559532"/>
                <a:gd name="connsiteX136" fmla="*/ 26897872 w 29119620"/>
                <a:gd name="connsiteY136" fmla="*/ 1783358 h 17559532"/>
                <a:gd name="connsiteX137" fmla="*/ 26143132 w 29119620"/>
                <a:gd name="connsiteY137" fmla="*/ 2494558 h 17559532"/>
                <a:gd name="connsiteX138" fmla="*/ 25707704 w 29119620"/>
                <a:gd name="connsiteY138" fmla="*/ 2596158 h 17559532"/>
                <a:gd name="connsiteX139" fmla="*/ 25460960 w 29119620"/>
                <a:gd name="connsiteY139" fmla="*/ 2392958 h 17559532"/>
                <a:gd name="connsiteX140" fmla="*/ 25199704 w 29119620"/>
                <a:gd name="connsiteY140" fmla="*/ 2581644 h 17559532"/>
                <a:gd name="connsiteX141" fmla="*/ 25301304 w 29119620"/>
                <a:gd name="connsiteY141" fmla="*/ 2770329 h 17559532"/>
                <a:gd name="connsiteX142" fmla="*/ 24488504 w 29119620"/>
                <a:gd name="connsiteY142" fmla="*/ 3539590 h 17559532"/>
                <a:gd name="connsiteX143" fmla="*/ 23936960 w 29119620"/>
                <a:gd name="connsiteY143" fmla="*/ 4221761 h 17559532"/>
                <a:gd name="connsiteX144" fmla="*/ 23603132 w 29119620"/>
                <a:gd name="connsiteY144" fmla="*/ 4279816 h 17559532"/>
                <a:gd name="connsiteX145" fmla="*/ 23138672 w 29119620"/>
                <a:gd name="connsiteY145" fmla="*/ 4845872 h 17559532"/>
                <a:gd name="connsiteX146" fmla="*/ 22877416 w 29119620"/>
                <a:gd name="connsiteY146" fmla="*/ 4671704 h 17559532"/>
                <a:gd name="connsiteX147" fmla="*/ 23095132 w 29119620"/>
                <a:gd name="connsiteY147" fmla="*/ 4410445 h 17559532"/>
                <a:gd name="connsiteX148" fmla="*/ 23066104 w 29119620"/>
                <a:gd name="connsiteY148" fmla="*/ 4178217 h 17559532"/>
                <a:gd name="connsiteX149" fmla="*/ 23327360 w 29119620"/>
                <a:gd name="connsiteY149" fmla="*/ 4178217 h 17559532"/>
                <a:gd name="connsiteX150" fmla="*/ 23356388 w 29119620"/>
                <a:gd name="connsiteY150" fmla="*/ 3945989 h 17559532"/>
                <a:gd name="connsiteX151" fmla="*/ 23617648 w 29119620"/>
                <a:gd name="connsiteY151" fmla="*/ 3945989 h 17559532"/>
                <a:gd name="connsiteX152" fmla="*/ 23922448 w 29119620"/>
                <a:gd name="connsiteY152" fmla="*/ 3452502 h 17559532"/>
                <a:gd name="connsiteX153" fmla="*/ 23675704 w 29119620"/>
                <a:gd name="connsiteY153" fmla="*/ 3365418 h 17559532"/>
                <a:gd name="connsiteX154" fmla="*/ 23675704 w 29119620"/>
                <a:gd name="connsiteY154" fmla="*/ 3060615 h 17559532"/>
                <a:gd name="connsiteX155" fmla="*/ 23995016 w 29119620"/>
                <a:gd name="connsiteY155" fmla="*/ 3205758 h 17559532"/>
                <a:gd name="connsiteX156" fmla="*/ 24111132 w 29119620"/>
                <a:gd name="connsiteY156" fmla="*/ 2959015 h 17559532"/>
                <a:gd name="connsiteX157" fmla="*/ 24851360 w 29119620"/>
                <a:gd name="connsiteY157" fmla="*/ 2392958 h 17559532"/>
                <a:gd name="connsiteX158" fmla="*/ 24851360 w 29119620"/>
                <a:gd name="connsiteY158" fmla="*/ 1957529 h 17559532"/>
                <a:gd name="connsiteX159" fmla="*/ 25301304 w 29119620"/>
                <a:gd name="connsiteY159" fmla="*/ 2088158 h 17559532"/>
                <a:gd name="connsiteX160" fmla="*/ 25475472 w 29119620"/>
                <a:gd name="connsiteY160" fmla="*/ 1522101 h 17559532"/>
                <a:gd name="connsiteX161" fmla="*/ 25896388 w 29119620"/>
                <a:gd name="connsiteY161" fmla="*/ 1435015 h 17559532"/>
                <a:gd name="connsiteX162" fmla="*/ 25823816 w 29119620"/>
                <a:gd name="connsiteY162" fmla="*/ 796387 h 17559532"/>
                <a:gd name="connsiteX163" fmla="*/ 26114104 w 29119620"/>
                <a:gd name="connsiteY163" fmla="*/ 578672 h 17559532"/>
                <a:gd name="connsiteX164" fmla="*/ 26375360 w 29119620"/>
                <a:gd name="connsiteY164" fmla="*/ 1188272 h 17559532"/>
                <a:gd name="connsiteX165" fmla="*/ 27275248 w 29119620"/>
                <a:gd name="connsiteY165" fmla="*/ 1188272 h 17559532"/>
                <a:gd name="connsiteX166" fmla="*/ 27986448 w 29119620"/>
                <a:gd name="connsiteY166" fmla="*/ 433529 h 17559532"/>
                <a:gd name="connsiteX167" fmla="*/ 28320272 w 29119620"/>
                <a:gd name="connsiteY167" fmla="*/ 70672 h 17559532"/>
                <a:gd name="connsiteX168" fmla="*/ 28699232 w 29119620"/>
                <a:gd name="connsiteY168" fmla="*/ 255 h 17559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9119620" h="17559532">
                  <a:moveTo>
                    <a:pt x="407144" y="14041757"/>
                  </a:moveTo>
                  <a:cubicBezTo>
                    <a:pt x="418572" y="14041190"/>
                    <a:pt x="427276" y="14042232"/>
                    <a:pt x="432436" y="14045208"/>
                  </a:cubicBezTo>
                  <a:cubicBezTo>
                    <a:pt x="473712" y="14069020"/>
                    <a:pt x="338772" y="14200783"/>
                    <a:pt x="299084" y="14321433"/>
                  </a:cubicBezTo>
                  <a:cubicBezTo>
                    <a:pt x="259400" y="14442083"/>
                    <a:pt x="245112" y="14742121"/>
                    <a:pt x="203836" y="14816733"/>
                  </a:cubicBezTo>
                  <a:cubicBezTo>
                    <a:pt x="162560" y="14891345"/>
                    <a:pt x="84772" y="14840545"/>
                    <a:pt x="51436" y="14769108"/>
                  </a:cubicBezTo>
                  <a:cubicBezTo>
                    <a:pt x="18096" y="14697671"/>
                    <a:pt x="3808" y="14486533"/>
                    <a:pt x="3808" y="14388108"/>
                  </a:cubicBezTo>
                  <a:cubicBezTo>
                    <a:pt x="3808" y="14289683"/>
                    <a:pt x="-20000" y="14235708"/>
                    <a:pt x="51436" y="14178558"/>
                  </a:cubicBezTo>
                  <a:cubicBezTo>
                    <a:pt x="113944" y="14128552"/>
                    <a:pt x="327164" y="14045730"/>
                    <a:pt x="407144" y="14041757"/>
                  </a:cubicBezTo>
                  <a:close/>
                  <a:moveTo>
                    <a:pt x="20758556" y="8590332"/>
                  </a:moveTo>
                  <a:cubicBezTo>
                    <a:pt x="20812760" y="8598270"/>
                    <a:pt x="20852676" y="8628658"/>
                    <a:pt x="20859932" y="8663130"/>
                  </a:cubicBezTo>
                  <a:cubicBezTo>
                    <a:pt x="20869608" y="8709092"/>
                    <a:pt x="20799456" y="8822786"/>
                    <a:pt x="20758332" y="8866329"/>
                  </a:cubicBezTo>
                  <a:cubicBezTo>
                    <a:pt x="20717208" y="8909872"/>
                    <a:pt x="20673664" y="8943739"/>
                    <a:pt x="20613188" y="8924387"/>
                  </a:cubicBezTo>
                  <a:cubicBezTo>
                    <a:pt x="20552712" y="8905035"/>
                    <a:pt x="20380960" y="8805853"/>
                    <a:pt x="20395472" y="8750216"/>
                  </a:cubicBezTo>
                  <a:cubicBezTo>
                    <a:pt x="20409988" y="8694578"/>
                    <a:pt x="20618028" y="8602654"/>
                    <a:pt x="20700272" y="8590559"/>
                  </a:cubicBezTo>
                  <a:cubicBezTo>
                    <a:pt x="20720832" y="8587535"/>
                    <a:pt x="20740488" y="8587686"/>
                    <a:pt x="20758556" y="8590332"/>
                  </a:cubicBezTo>
                  <a:close/>
                  <a:moveTo>
                    <a:pt x="21189336" y="8181664"/>
                  </a:moveTo>
                  <a:cubicBezTo>
                    <a:pt x="21227324" y="8189602"/>
                    <a:pt x="21260888" y="8224073"/>
                    <a:pt x="21280848" y="8242215"/>
                  </a:cubicBezTo>
                  <a:cubicBezTo>
                    <a:pt x="21307456" y="8266405"/>
                    <a:pt x="21334064" y="8338977"/>
                    <a:pt x="21280848" y="8358329"/>
                  </a:cubicBezTo>
                  <a:cubicBezTo>
                    <a:pt x="21227628" y="8377681"/>
                    <a:pt x="20983304" y="8387357"/>
                    <a:pt x="20961532" y="8358329"/>
                  </a:cubicBezTo>
                  <a:cubicBezTo>
                    <a:pt x="20939760" y="8329302"/>
                    <a:pt x="21097000" y="8203510"/>
                    <a:pt x="21150216" y="8184158"/>
                  </a:cubicBezTo>
                  <a:cubicBezTo>
                    <a:pt x="21163520" y="8179320"/>
                    <a:pt x="21176676" y="8179018"/>
                    <a:pt x="21189336" y="8181664"/>
                  </a:cubicBezTo>
                  <a:close/>
                  <a:moveTo>
                    <a:pt x="22760976" y="7181780"/>
                  </a:moveTo>
                  <a:cubicBezTo>
                    <a:pt x="22771396" y="7180934"/>
                    <a:pt x="22781260" y="7181161"/>
                    <a:pt x="22790332" y="7182672"/>
                  </a:cubicBezTo>
                  <a:cubicBezTo>
                    <a:pt x="22862904" y="7194768"/>
                    <a:pt x="22952408" y="7308464"/>
                    <a:pt x="22979016" y="7356845"/>
                  </a:cubicBezTo>
                  <a:cubicBezTo>
                    <a:pt x="23005628" y="7405226"/>
                    <a:pt x="23005628" y="7431835"/>
                    <a:pt x="22949988" y="7472959"/>
                  </a:cubicBezTo>
                  <a:cubicBezTo>
                    <a:pt x="22894352" y="7514083"/>
                    <a:pt x="22770980" y="7526178"/>
                    <a:pt x="22645188" y="7603588"/>
                  </a:cubicBezTo>
                  <a:cubicBezTo>
                    <a:pt x="22519400" y="7680998"/>
                    <a:pt x="22301684" y="7949511"/>
                    <a:pt x="22195248" y="7937416"/>
                  </a:cubicBezTo>
                  <a:cubicBezTo>
                    <a:pt x="22088808" y="7925321"/>
                    <a:pt x="22021072" y="7613264"/>
                    <a:pt x="22006560" y="7531016"/>
                  </a:cubicBezTo>
                  <a:cubicBezTo>
                    <a:pt x="21992048" y="7448768"/>
                    <a:pt x="22033168" y="7463283"/>
                    <a:pt x="22108160" y="7443930"/>
                  </a:cubicBezTo>
                  <a:cubicBezTo>
                    <a:pt x="22183152" y="7424577"/>
                    <a:pt x="22412960" y="7470540"/>
                    <a:pt x="22485532" y="7443930"/>
                  </a:cubicBezTo>
                  <a:cubicBezTo>
                    <a:pt x="22558104" y="7417320"/>
                    <a:pt x="22492788" y="7327816"/>
                    <a:pt x="22543588" y="7284273"/>
                  </a:cubicBezTo>
                  <a:cubicBezTo>
                    <a:pt x="22588036" y="7246173"/>
                    <a:pt x="22688052" y="7187700"/>
                    <a:pt x="22760976" y="7181780"/>
                  </a:cubicBezTo>
                  <a:close/>
                  <a:moveTo>
                    <a:pt x="20731128" y="4543416"/>
                  </a:moveTo>
                  <a:cubicBezTo>
                    <a:pt x="20924160" y="4548160"/>
                    <a:pt x="21043932" y="4873692"/>
                    <a:pt x="21222788" y="4889415"/>
                  </a:cubicBezTo>
                  <a:cubicBezTo>
                    <a:pt x="21442920" y="4908769"/>
                    <a:pt x="21844484" y="4703150"/>
                    <a:pt x="21933988" y="4744272"/>
                  </a:cubicBezTo>
                  <a:cubicBezTo>
                    <a:pt x="22023496" y="4785397"/>
                    <a:pt x="21839648" y="5075684"/>
                    <a:pt x="21759816" y="5136159"/>
                  </a:cubicBezTo>
                  <a:cubicBezTo>
                    <a:pt x="21679988" y="5196634"/>
                    <a:pt x="21571132" y="5036978"/>
                    <a:pt x="21455016" y="5107131"/>
                  </a:cubicBezTo>
                  <a:cubicBezTo>
                    <a:pt x="21338904" y="5177281"/>
                    <a:pt x="21227624" y="5472405"/>
                    <a:pt x="21063132" y="5557074"/>
                  </a:cubicBezTo>
                  <a:cubicBezTo>
                    <a:pt x="20898636" y="5641739"/>
                    <a:pt x="20608352" y="5544977"/>
                    <a:pt x="20468048" y="5615130"/>
                  </a:cubicBezTo>
                  <a:cubicBezTo>
                    <a:pt x="20327740" y="5685283"/>
                    <a:pt x="20293872" y="5905418"/>
                    <a:pt x="20221304" y="5977989"/>
                  </a:cubicBezTo>
                  <a:cubicBezTo>
                    <a:pt x="20148732" y="6050558"/>
                    <a:pt x="20155988" y="5871549"/>
                    <a:pt x="20032616" y="6050558"/>
                  </a:cubicBezTo>
                  <a:cubicBezTo>
                    <a:pt x="19909248" y="6229567"/>
                    <a:pt x="19655244" y="6865779"/>
                    <a:pt x="19481072" y="7052044"/>
                  </a:cubicBezTo>
                  <a:cubicBezTo>
                    <a:pt x="19306904" y="7238313"/>
                    <a:pt x="19106120" y="7044788"/>
                    <a:pt x="18987588" y="7168160"/>
                  </a:cubicBezTo>
                  <a:cubicBezTo>
                    <a:pt x="18869056" y="7291530"/>
                    <a:pt x="18854540" y="7678578"/>
                    <a:pt x="18769872" y="7792273"/>
                  </a:cubicBezTo>
                  <a:cubicBezTo>
                    <a:pt x="18685208" y="7905968"/>
                    <a:pt x="18540064" y="7939834"/>
                    <a:pt x="18479588" y="7850330"/>
                  </a:cubicBezTo>
                  <a:cubicBezTo>
                    <a:pt x="18419112" y="7760826"/>
                    <a:pt x="18242520" y="7485055"/>
                    <a:pt x="18407016" y="7255245"/>
                  </a:cubicBezTo>
                  <a:cubicBezTo>
                    <a:pt x="18571512" y="7025435"/>
                    <a:pt x="19285132" y="6648063"/>
                    <a:pt x="19466560" y="6471472"/>
                  </a:cubicBezTo>
                  <a:cubicBezTo>
                    <a:pt x="19647988" y="6294882"/>
                    <a:pt x="19309320" y="6507760"/>
                    <a:pt x="19495588" y="6195701"/>
                  </a:cubicBezTo>
                  <a:cubicBezTo>
                    <a:pt x="19681856" y="5883646"/>
                    <a:pt x="20296292" y="4816843"/>
                    <a:pt x="20584160" y="4599131"/>
                  </a:cubicBezTo>
                  <a:cubicBezTo>
                    <a:pt x="20638136" y="4558309"/>
                    <a:pt x="20686584" y="4542321"/>
                    <a:pt x="20731128" y="4543416"/>
                  </a:cubicBezTo>
                  <a:close/>
                  <a:moveTo>
                    <a:pt x="5514248" y="1265486"/>
                  </a:moveTo>
                  <a:cubicBezTo>
                    <a:pt x="5572068" y="1269505"/>
                    <a:pt x="5642612" y="1304331"/>
                    <a:pt x="5699760" y="1357908"/>
                  </a:cubicBezTo>
                  <a:cubicBezTo>
                    <a:pt x="5775960" y="1429346"/>
                    <a:pt x="5939472" y="1597621"/>
                    <a:pt x="5918836" y="1691283"/>
                  </a:cubicBezTo>
                  <a:cubicBezTo>
                    <a:pt x="5898200" y="1784945"/>
                    <a:pt x="5656896" y="1900833"/>
                    <a:pt x="5575936" y="1919883"/>
                  </a:cubicBezTo>
                  <a:cubicBezTo>
                    <a:pt x="5494972" y="1938933"/>
                    <a:pt x="5474336" y="1875433"/>
                    <a:pt x="5433060" y="1805583"/>
                  </a:cubicBezTo>
                  <a:cubicBezTo>
                    <a:pt x="5391784" y="1735733"/>
                    <a:pt x="5323520" y="1589683"/>
                    <a:pt x="5328284" y="1500783"/>
                  </a:cubicBezTo>
                  <a:cubicBezTo>
                    <a:pt x="5333048" y="1411883"/>
                    <a:pt x="5399724" y="1295995"/>
                    <a:pt x="5461636" y="1272183"/>
                  </a:cubicBezTo>
                  <a:cubicBezTo>
                    <a:pt x="5477116" y="1266230"/>
                    <a:pt x="5494972" y="1264147"/>
                    <a:pt x="5514248" y="1265486"/>
                  </a:cubicBezTo>
                  <a:close/>
                  <a:moveTo>
                    <a:pt x="4969164" y="364234"/>
                  </a:moveTo>
                  <a:cubicBezTo>
                    <a:pt x="4971936" y="362967"/>
                    <a:pt x="4974600" y="362953"/>
                    <a:pt x="4977144" y="364545"/>
                  </a:cubicBezTo>
                  <a:cubicBezTo>
                    <a:pt x="4980052" y="366365"/>
                    <a:pt x="4982804" y="370285"/>
                    <a:pt x="4985384" y="376833"/>
                  </a:cubicBezTo>
                  <a:cubicBezTo>
                    <a:pt x="5006024" y="429221"/>
                    <a:pt x="5033008" y="627658"/>
                    <a:pt x="5023484" y="767358"/>
                  </a:cubicBezTo>
                  <a:cubicBezTo>
                    <a:pt x="5013960" y="907058"/>
                    <a:pt x="4967920" y="1276946"/>
                    <a:pt x="4928236" y="1224558"/>
                  </a:cubicBezTo>
                  <a:cubicBezTo>
                    <a:pt x="4888548" y="1172171"/>
                    <a:pt x="4790120" y="581620"/>
                    <a:pt x="4785360" y="453033"/>
                  </a:cubicBezTo>
                  <a:cubicBezTo>
                    <a:pt x="4780600" y="324446"/>
                    <a:pt x="4866320" y="465733"/>
                    <a:pt x="4899660" y="453033"/>
                  </a:cubicBezTo>
                  <a:cubicBezTo>
                    <a:pt x="4925184" y="443310"/>
                    <a:pt x="4949776" y="373100"/>
                    <a:pt x="4969164" y="364234"/>
                  </a:cubicBezTo>
                  <a:close/>
                  <a:moveTo>
                    <a:pt x="7624812" y="125674"/>
                  </a:moveTo>
                  <a:cubicBezTo>
                    <a:pt x="7829352" y="129685"/>
                    <a:pt x="8142172" y="715221"/>
                    <a:pt x="8418896" y="1016010"/>
                  </a:cubicBezTo>
                  <a:cubicBezTo>
                    <a:pt x="8651508" y="1312789"/>
                    <a:pt x="8920212" y="1437116"/>
                    <a:pt x="9285172" y="1930411"/>
                  </a:cubicBezTo>
                  <a:cubicBezTo>
                    <a:pt x="9650128" y="2423706"/>
                    <a:pt x="10019096" y="3346127"/>
                    <a:pt x="10608644" y="3975780"/>
                  </a:cubicBezTo>
                  <a:cubicBezTo>
                    <a:pt x="11198192" y="4605434"/>
                    <a:pt x="12116600" y="5327328"/>
                    <a:pt x="12822456" y="5708329"/>
                  </a:cubicBezTo>
                  <a:cubicBezTo>
                    <a:pt x="13528308" y="6089326"/>
                    <a:pt x="14655264" y="6149485"/>
                    <a:pt x="14843760" y="6261781"/>
                  </a:cubicBezTo>
                  <a:cubicBezTo>
                    <a:pt x="15032256" y="6374076"/>
                    <a:pt x="14715424" y="6678875"/>
                    <a:pt x="14964076" y="6815232"/>
                  </a:cubicBezTo>
                  <a:cubicBezTo>
                    <a:pt x="15212728" y="6951590"/>
                    <a:pt x="15902540" y="7220296"/>
                    <a:pt x="16335676" y="7079927"/>
                  </a:cubicBezTo>
                  <a:cubicBezTo>
                    <a:pt x="16768812" y="6939558"/>
                    <a:pt x="17262108" y="6277824"/>
                    <a:pt x="17562896" y="5973024"/>
                  </a:cubicBezTo>
                  <a:cubicBezTo>
                    <a:pt x="17863688" y="5668221"/>
                    <a:pt x="18020096" y="5323316"/>
                    <a:pt x="18140412" y="5251126"/>
                  </a:cubicBezTo>
                  <a:cubicBezTo>
                    <a:pt x="18260728" y="5178940"/>
                    <a:pt x="18328908" y="5375452"/>
                    <a:pt x="18284792" y="5539887"/>
                  </a:cubicBezTo>
                  <a:cubicBezTo>
                    <a:pt x="18240676" y="5704317"/>
                    <a:pt x="18024108" y="5884791"/>
                    <a:pt x="17875720" y="6237719"/>
                  </a:cubicBezTo>
                  <a:cubicBezTo>
                    <a:pt x="17727328" y="6590642"/>
                    <a:pt x="17390444" y="7276444"/>
                    <a:pt x="17394456" y="7657444"/>
                  </a:cubicBezTo>
                  <a:cubicBezTo>
                    <a:pt x="17385768" y="8267044"/>
                    <a:pt x="17913468" y="8235946"/>
                    <a:pt x="18020096" y="8515028"/>
                  </a:cubicBezTo>
                  <a:cubicBezTo>
                    <a:pt x="18126728" y="8794108"/>
                    <a:pt x="17824440" y="8889963"/>
                    <a:pt x="18034228" y="9331933"/>
                  </a:cubicBezTo>
                  <a:cubicBezTo>
                    <a:pt x="18244016" y="9773903"/>
                    <a:pt x="18325216" y="9699181"/>
                    <a:pt x="18582144" y="9686386"/>
                  </a:cubicBezTo>
                  <a:cubicBezTo>
                    <a:pt x="18839072" y="9673591"/>
                    <a:pt x="19252760" y="9092765"/>
                    <a:pt x="19575800" y="9255160"/>
                  </a:cubicBezTo>
                  <a:cubicBezTo>
                    <a:pt x="19898836" y="9417555"/>
                    <a:pt x="19294044" y="9552003"/>
                    <a:pt x="19127004" y="9702811"/>
                  </a:cubicBezTo>
                  <a:cubicBezTo>
                    <a:pt x="18959960" y="9853619"/>
                    <a:pt x="18810172" y="10063759"/>
                    <a:pt x="18573548" y="10160011"/>
                  </a:cubicBezTo>
                  <a:cubicBezTo>
                    <a:pt x="18336928" y="10256263"/>
                    <a:pt x="18056192" y="10095842"/>
                    <a:pt x="17707276" y="10280326"/>
                  </a:cubicBezTo>
                  <a:cubicBezTo>
                    <a:pt x="17358360" y="10464810"/>
                    <a:pt x="17058128" y="11127327"/>
                    <a:pt x="16480056" y="11266916"/>
                  </a:cubicBezTo>
                  <a:cubicBezTo>
                    <a:pt x="15901984" y="11406505"/>
                    <a:pt x="14972764" y="10724827"/>
                    <a:pt x="14238840" y="11117858"/>
                  </a:cubicBezTo>
                  <a:cubicBezTo>
                    <a:pt x="13504912" y="11510889"/>
                    <a:pt x="12513644" y="12940976"/>
                    <a:pt x="12076496" y="13625105"/>
                  </a:cubicBezTo>
                  <a:cubicBezTo>
                    <a:pt x="11639352" y="14309234"/>
                    <a:pt x="12196700" y="15374698"/>
                    <a:pt x="11615956" y="15222632"/>
                  </a:cubicBezTo>
                  <a:cubicBezTo>
                    <a:pt x="11035208" y="15070566"/>
                    <a:pt x="8206448" y="12718281"/>
                    <a:pt x="7068016" y="12484111"/>
                  </a:cubicBezTo>
                  <a:cubicBezTo>
                    <a:pt x="5929584" y="12249941"/>
                    <a:pt x="5270076" y="13763803"/>
                    <a:pt x="4785360" y="13817611"/>
                  </a:cubicBezTo>
                  <a:cubicBezTo>
                    <a:pt x="4300644" y="13871419"/>
                    <a:pt x="4436444" y="12995453"/>
                    <a:pt x="4159720" y="12806958"/>
                  </a:cubicBezTo>
                  <a:cubicBezTo>
                    <a:pt x="3882992" y="12618463"/>
                    <a:pt x="3385688" y="12510179"/>
                    <a:pt x="3125000" y="12686642"/>
                  </a:cubicBezTo>
                  <a:cubicBezTo>
                    <a:pt x="2864320" y="12863105"/>
                    <a:pt x="2603632" y="13610512"/>
                    <a:pt x="2595612" y="13865737"/>
                  </a:cubicBezTo>
                  <a:cubicBezTo>
                    <a:pt x="2587592" y="14120962"/>
                    <a:pt x="2944528" y="14097679"/>
                    <a:pt x="3076876" y="14217995"/>
                  </a:cubicBezTo>
                  <a:cubicBezTo>
                    <a:pt x="3209224" y="14338311"/>
                    <a:pt x="3222928" y="14524466"/>
                    <a:pt x="3389696" y="14587632"/>
                  </a:cubicBezTo>
                  <a:cubicBezTo>
                    <a:pt x="3556468" y="14650798"/>
                    <a:pt x="3860936" y="14456622"/>
                    <a:pt x="4077504" y="14596990"/>
                  </a:cubicBezTo>
                  <a:cubicBezTo>
                    <a:pt x="4294072" y="14737358"/>
                    <a:pt x="4468528" y="15229873"/>
                    <a:pt x="4689108" y="15429842"/>
                  </a:cubicBezTo>
                  <a:cubicBezTo>
                    <a:pt x="4909688" y="15629811"/>
                    <a:pt x="5388944" y="15660447"/>
                    <a:pt x="5400976" y="15796805"/>
                  </a:cubicBezTo>
                  <a:cubicBezTo>
                    <a:pt x="5413008" y="15933163"/>
                    <a:pt x="5016300" y="16244982"/>
                    <a:pt x="4761296" y="16247990"/>
                  </a:cubicBezTo>
                  <a:cubicBezTo>
                    <a:pt x="4506296" y="16250998"/>
                    <a:pt x="4070484" y="15822429"/>
                    <a:pt x="3870960" y="15814853"/>
                  </a:cubicBezTo>
                  <a:cubicBezTo>
                    <a:pt x="3671436" y="15807278"/>
                    <a:pt x="3695056" y="16102831"/>
                    <a:pt x="3564156" y="16202537"/>
                  </a:cubicBezTo>
                  <a:cubicBezTo>
                    <a:pt x="3433256" y="16302243"/>
                    <a:pt x="3158536" y="16288652"/>
                    <a:pt x="3085564" y="16413090"/>
                  </a:cubicBezTo>
                  <a:cubicBezTo>
                    <a:pt x="3012596" y="16537528"/>
                    <a:pt x="3212008" y="16820269"/>
                    <a:pt x="3126340" y="16949163"/>
                  </a:cubicBezTo>
                  <a:cubicBezTo>
                    <a:pt x="3040672" y="17078057"/>
                    <a:pt x="2705232" y="17085411"/>
                    <a:pt x="2571548" y="17186453"/>
                  </a:cubicBezTo>
                  <a:cubicBezTo>
                    <a:pt x="2437864" y="17287495"/>
                    <a:pt x="2591156" y="17598757"/>
                    <a:pt x="2324232" y="17555421"/>
                  </a:cubicBezTo>
                  <a:cubicBezTo>
                    <a:pt x="2057312" y="17512085"/>
                    <a:pt x="1758972" y="17112259"/>
                    <a:pt x="1732012" y="16697837"/>
                  </a:cubicBezTo>
                  <a:cubicBezTo>
                    <a:pt x="1705052" y="16283416"/>
                    <a:pt x="2318664" y="15589706"/>
                    <a:pt x="2162476" y="15068895"/>
                  </a:cubicBezTo>
                  <a:cubicBezTo>
                    <a:pt x="2006288" y="14548084"/>
                    <a:pt x="1320264" y="14403148"/>
                    <a:pt x="1175888" y="14106369"/>
                  </a:cubicBezTo>
                  <a:cubicBezTo>
                    <a:pt x="1031508" y="13809590"/>
                    <a:pt x="1276148" y="13568958"/>
                    <a:pt x="1296200" y="13288221"/>
                  </a:cubicBezTo>
                  <a:cubicBezTo>
                    <a:pt x="1316256" y="13007484"/>
                    <a:pt x="1079632" y="12662579"/>
                    <a:pt x="1296200" y="12421947"/>
                  </a:cubicBezTo>
                  <a:cubicBezTo>
                    <a:pt x="1512768" y="12181316"/>
                    <a:pt x="2246696" y="12109127"/>
                    <a:pt x="2595612" y="11844432"/>
                  </a:cubicBezTo>
                  <a:cubicBezTo>
                    <a:pt x="2944528" y="11579737"/>
                    <a:pt x="3357612" y="11134568"/>
                    <a:pt x="3389696" y="10833779"/>
                  </a:cubicBezTo>
                  <a:cubicBezTo>
                    <a:pt x="3421780" y="10532990"/>
                    <a:pt x="2832232" y="10288348"/>
                    <a:pt x="2788120" y="10039695"/>
                  </a:cubicBezTo>
                  <a:cubicBezTo>
                    <a:pt x="2744000" y="9791042"/>
                    <a:pt x="2888380" y="9345874"/>
                    <a:pt x="3125000" y="9341863"/>
                  </a:cubicBezTo>
                  <a:cubicBezTo>
                    <a:pt x="3361624" y="9337853"/>
                    <a:pt x="3918864" y="9922499"/>
                    <a:pt x="4207844" y="10015632"/>
                  </a:cubicBezTo>
                  <a:cubicBezTo>
                    <a:pt x="4496824" y="10108765"/>
                    <a:pt x="4657692" y="9851089"/>
                    <a:pt x="4858888" y="9900663"/>
                  </a:cubicBezTo>
                  <a:cubicBezTo>
                    <a:pt x="5060080" y="9950237"/>
                    <a:pt x="5021536" y="10426265"/>
                    <a:pt x="5415012" y="10313079"/>
                  </a:cubicBezTo>
                  <a:cubicBezTo>
                    <a:pt x="5808488" y="10199893"/>
                    <a:pt x="6145596" y="9656132"/>
                    <a:pt x="6229148" y="9221547"/>
                  </a:cubicBezTo>
                  <a:cubicBezTo>
                    <a:pt x="6312700" y="8786962"/>
                    <a:pt x="5824088" y="8086571"/>
                    <a:pt x="5916328" y="7705571"/>
                  </a:cubicBezTo>
                  <a:cubicBezTo>
                    <a:pt x="6008568" y="7324571"/>
                    <a:pt x="6626192" y="7332591"/>
                    <a:pt x="6782600" y="6935547"/>
                  </a:cubicBezTo>
                  <a:cubicBezTo>
                    <a:pt x="6939012" y="6538506"/>
                    <a:pt x="6762552" y="5836663"/>
                    <a:pt x="6854792" y="5323316"/>
                  </a:cubicBezTo>
                  <a:cubicBezTo>
                    <a:pt x="6947032" y="4809970"/>
                    <a:pt x="7340064" y="4412926"/>
                    <a:pt x="7336056" y="3855466"/>
                  </a:cubicBezTo>
                  <a:cubicBezTo>
                    <a:pt x="7332044" y="3298003"/>
                    <a:pt x="6935000" y="2544021"/>
                    <a:pt x="6830728" y="1978537"/>
                  </a:cubicBezTo>
                  <a:cubicBezTo>
                    <a:pt x="6726456" y="1413053"/>
                    <a:pt x="6626192" y="675116"/>
                    <a:pt x="6710412" y="462558"/>
                  </a:cubicBezTo>
                  <a:cubicBezTo>
                    <a:pt x="6794632" y="250000"/>
                    <a:pt x="7183656" y="759337"/>
                    <a:pt x="7336056" y="703190"/>
                  </a:cubicBezTo>
                  <a:cubicBezTo>
                    <a:pt x="7488456" y="647043"/>
                    <a:pt x="7420276" y="121663"/>
                    <a:pt x="7624812" y="125674"/>
                  </a:cubicBezTo>
                  <a:close/>
                  <a:moveTo>
                    <a:pt x="28699232" y="255"/>
                  </a:moveTo>
                  <a:cubicBezTo>
                    <a:pt x="28741336" y="1276"/>
                    <a:pt x="28780496" y="5358"/>
                    <a:pt x="28813760" y="12615"/>
                  </a:cubicBezTo>
                  <a:cubicBezTo>
                    <a:pt x="28946808" y="41644"/>
                    <a:pt x="29101624" y="177111"/>
                    <a:pt x="29118560" y="244844"/>
                  </a:cubicBezTo>
                  <a:cubicBezTo>
                    <a:pt x="29135496" y="312577"/>
                    <a:pt x="28944392" y="334348"/>
                    <a:pt x="28915360" y="419015"/>
                  </a:cubicBezTo>
                  <a:cubicBezTo>
                    <a:pt x="28886328" y="503682"/>
                    <a:pt x="28958904" y="668177"/>
                    <a:pt x="28944392" y="752844"/>
                  </a:cubicBezTo>
                  <a:cubicBezTo>
                    <a:pt x="28929872" y="837511"/>
                    <a:pt x="28983096" y="881053"/>
                    <a:pt x="28828272" y="927015"/>
                  </a:cubicBezTo>
                  <a:cubicBezTo>
                    <a:pt x="28673456" y="972977"/>
                    <a:pt x="28235608" y="934272"/>
                    <a:pt x="28015472" y="1028615"/>
                  </a:cubicBezTo>
                  <a:cubicBezTo>
                    <a:pt x="27795344" y="1122958"/>
                    <a:pt x="27693744" y="1367282"/>
                    <a:pt x="27507472" y="1493072"/>
                  </a:cubicBezTo>
                  <a:cubicBezTo>
                    <a:pt x="27321208" y="1618863"/>
                    <a:pt x="27125264" y="1616444"/>
                    <a:pt x="26897872" y="1783358"/>
                  </a:cubicBezTo>
                  <a:cubicBezTo>
                    <a:pt x="26670480" y="1950272"/>
                    <a:pt x="26341492" y="2359091"/>
                    <a:pt x="26143132" y="2494558"/>
                  </a:cubicBezTo>
                  <a:cubicBezTo>
                    <a:pt x="25944768" y="2630025"/>
                    <a:pt x="25821400" y="2613091"/>
                    <a:pt x="25707704" y="2596158"/>
                  </a:cubicBezTo>
                  <a:cubicBezTo>
                    <a:pt x="25594008" y="2579225"/>
                    <a:pt x="25545628" y="2395377"/>
                    <a:pt x="25460960" y="2392958"/>
                  </a:cubicBezTo>
                  <a:cubicBezTo>
                    <a:pt x="25376292" y="2390539"/>
                    <a:pt x="25226312" y="2518749"/>
                    <a:pt x="25199704" y="2581644"/>
                  </a:cubicBezTo>
                  <a:cubicBezTo>
                    <a:pt x="25173096" y="2644539"/>
                    <a:pt x="25419836" y="2610672"/>
                    <a:pt x="25301304" y="2770329"/>
                  </a:cubicBezTo>
                  <a:cubicBezTo>
                    <a:pt x="25182768" y="2929986"/>
                    <a:pt x="24715892" y="3297683"/>
                    <a:pt x="24488504" y="3539590"/>
                  </a:cubicBezTo>
                  <a:cubicBezTo>
                    <a:pt x="24261112" y="3781492"/>
                    <a:pt x="24084520" y="4098389"/>
                    <a:pt x="23936960" y="4221761"/>
                  </a:cubicBezTo>
                  <a:cubicBezTo>
                    <a:pt x="23789400" y="4345129"/>
                    <a:pt x="23736180" y="4175798"/>
                    <a:pt x="23603132" y="4279816"/>
                  </a:cubicBezTo>
                  <a:cubicBezTo>
                    <a:pt x="23470084" y="4383835"/>
                    <a:pt x="23259624" y="4780560"/>
                    <a:pt x="23138672" y="4845872"/>
                  </a:cubicBezTo>
                  <a:cubicBezTo>
                    <a:pt x="23017720" y="4911187"/>
                    <a:pt x="22884672" y="4744272"/>
                    <a:pt x="22877416" y="4671704"/>
                  </a:cubicBezTo>
                  <a:cubicBezTo>
                    <a:pt x="22870160" y="4599132"/>
                    <a:pt x="23063684" y="4492695"/>
                    <a:pt x="23095132" y="4410445"/>
                  </a:cubicBezTo>
                  <a:cubicBezTo>
                    <a:pt x="23126580" y="4328198"/>
                    <a:pt x="23027400" y="4216920"/>
                    <a:pt x="23066104" y="4178217"/>
                  </a:cubicBezTo>
                  <a:cubicBezTo>
                    <a:pt x="23104808" y="4139510"/>
                    <a:pt x="23278980" y="4216920"/>
                    <a:pt x="23327360" y="4178217"/>
                  </a:cubicBezTo>
                  <a:cubicBezTo>
                    <a:pt x="23375740" y="4139510"/>
                    <a:pt x="23308008" y="3984692"/>
                    <a:pt x="23356388" y="3945989"/>
                  </a:cubicBezTo>
                  <a:cubicBezTo>
                    <a:pt x="23404768" y="3907283"/>
                    <a:pt x="23523304" y="4028236"/>
                    <a:pt x="23617648" y="3945989"/>
                  </a:cubicBezTo>
                  <a:cubicBezTo>
                    <a:pt x="23711988" y="3863739"/>
                    <a:pt x="23912768" y="3549264"/>
                    <a:pt x="23922448" y="3452502"/>
                  </a:cubicBezTo>
                  <a:cubicBezTo>
                    <a:pt x="23932120" y="3355740"/>
                    <a:pt x="23716828" y="3430730"/>
                    <a:pt x="23675704" y="3365418"/>
                  </a:cubicBezTo>
                  <a:cubicBezTo>
                    <a:pt x="23634580" y="3300102"/>
                    <a:pt x="23622484" y="3087224"/>
                    <a:pt x="23675704" y="3060615"/>
                  </a:cubicBezTo>
                  <a:cubicBezTo>
                    <a:pt x="23728920" y="3034006"/>
                    <a:pt x="23922448" y="3222693"/>
                    <a:pt x="23995016" y="3205758"/>
                  </a:cubicBezTo>
                  <a:cubicBezTo>
                    <a:pt x="24067588" y="3188828"/>
                    <a:pt x="23968408" y="3094484"/>
                    <a:pt x="24111132" y="2959015"/>
                  </a:cubicBezTo>
                  <a:cubicBezTo>
                    <a:pt x="24253856" y="2823548"/>
                    <a:pt x="24727988" y="2559872"/>
                    <a:pt x="24851360" y="2392958"/>
                  </a:cubicBezTo>
                  <a:cubicBezTo>
                    <a:pt x="24974732" y="2226044"/>
                    <a:pt x="24776368" y="2008329"/>
                    <a:pt x="24851360" y="1957529"/>
                  </a:cubicBezTo>
                  <a:cubicBezTo>
                    <a:pt x="24926352" y="1906729"/>
                    <a:pt x="25197284" y="2160729"/>
                    <a:pt x="25301304" y="2088158"/>
                  </a:cubicBezTo>
                  <a:cubicBezTo>
                    <a:pt x="25405320" y="2015587"/>
                    <a:pt x="25376292" y="1630958"/>
                    <a:pt x="25475472" y="1522101"/>
                  </a:cubicBezTo>
                  <a:cubicBezTo>
                    <a:pt x="25574656" y="1413244"/>
                    <a:pt x="25838332" y="1555967"/>
                    <a:pt x="25896388" y="1435015"/>
                  </a:cubicBezTo>
                  <a:cubicBezTo>
                    <a:pt x="25954448" y="1314063"/>
                    <a:pt x="25787532" y="939111"/>
                    <a:pt x="25823816" y="796387"/>
                  </a:cubicBezTo>
                  <a:cubicBezTo>
                    <a:pt x="25860104" y="653663"/>
                    <a:pt x="26022180" y="513358"/>
                    <a:pt x="26114104" y="578672"/>
                  </a:cubicBezTo>
                  <a:cubicBezTo>
                    <a:pt x="26206028" y="643986"/>
                    <a:pt x="26181836" y="1086672"/>
                    <a:pt x="26375360" y="1188272"/>
                  </a:cubicBezTo>
                  <a:cubicBezTo>
                    <a:pt x="26568884" y="1289872"/>
                    <a:pt x="27006736" y="1314063"/>
                    <a:pt x="27275248" y="1188272"/>
                  </a:cubicBezTo>
                  <a:cubicBezTo>
                    <a:pt x="27543760" y="1062481"/>
                    <a:pt x="27812272" y="619796"/>
                    <a:pt x="27986448" y="433529"/>
                  </a:cubicBezTo>
                  <a:cubicBezTo>
                    <a:pt x="28160616" y="247262"/>
                    <a:pt x="28187224" y="135986"/>
                    <a:pt x="28320272" y="70672"/>
                  </a:cubicBezTo>
                  <a:cubicBezTo>
                    <a:pt x="28420056" y="21687"/>
                    <a:pt x="28572912" y="-2806"/>
                    <a:pt x="28699232" y="255"/>
                  </a:cubicBezTo>
                  <a:close/>
                </a:path>
              </a:pathLst>
            </a:custGeom>
            <a:solidFill>
              <a:srgbClr val="0066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0A555A92-C9ED-B5CE-2FF1-96A98E91E7A6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A3CE0680-B7F1-FD23-259D-7771954373D9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solidFill>
              <a:srgbClr val="006600"/>
            </a:solidFill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1BF8A2C8-9835-1E11-DFE5-EA81BFAB094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53559920-0C19-1D58-E221-8DDB701096D7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C593FFEB-F025-DC52-41CD-BD30CF656ED7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6FF3F522-CF61-AC67-9C91-C3670A21A64C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562CD6DA-9265-9895-5FE7-58594F694DD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927332B8-A149-96C2-5522-AA3FDE1A7CAB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59A34106-AC64-7721-AAA9-26A6A9238F99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8807F931-4623-6CD3-6C55-6CE88229BC28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B98BAB26-7322-EEC6-9347-24B7775791E6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F558FF60-3286-5346-A4F1-D025C6682F14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4E8F58A9-DA3B-3A9B-0F82-F61C681B14D3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EFEE851B-E3D8-7A83-B3E7-69CEEE9F3B97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EDC09E25-218A-9B25-E4AB-6EFE1DB3600A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CD1D88A5-8A47-814C-6614-E7F5994D6FA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312C65FB-3AB5-638C-E99E-3DFA52EF0C2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8D9C9F02-ACA6-8BE7-8535-888E177852A1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D1614094-B49F-1689-1BC7-A08C7B053D0F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6F602007-C2AA-E1EF-5980-80698DCFDDA3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033FD994-EBC8-ABA9-8E44-D520B8D1CF5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44148571-1F7B-E964-2723-380FC273EE2B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5354C971-68C1-63CD-5648-684CFFE0621F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C0D85BCD-7733-3248-FE3D-A15A07D1B8A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AF938F17-9739-8351-5FD1-7AFA3CAC253C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F766DF67-7E70-3071-1A71-FF819A6CE6C2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446E8E15-DE8E-E678-03B3-1A1751D4F78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851A7CEC-29A8-E18B-983E-2F9AA09D6C5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23DDE084-BBD5-1037-1369-A6639ADF3CDC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51F7C9FF-C0E0-362E-4193-3703B65FCF26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32BAB4CE-329B-E8B1-F1AA-7FF25B9C45E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C0408189-C727-1B8C-67E3-497F39368ED2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BD4B729B-02F7-E77A-D851-659CDE9C09AD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F5F3DC30-8441-FC7D-DFE7-96A77E307D5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D5A81AFC-A661-AC2E-D385-E021697DAF67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BA6DFA13-1C08-B71F-8BEA-4BA16715335F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61485D23-2C5B-30B9-704F-0C86882FD4C2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6D9A3EA3-C1DD-82B6-8BDA-6E2000406C9C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9C81FC57-C3DA-CF9F-69CA-D5C0343961B4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EAE78017-813A-399C-D892-88DDDA8BA10F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61F50810-9FCA-986D-AC94-270DD0474BC0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A13E4BF0-0552-5962-F66B-551FE95B7135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9F919277-0C84-5CFE-03D3-CD613965193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E3D4A7BC-B68A-463B-02FD-9E2C7F06894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A24AFC9C-F3EC-1963-DE60-FEC0F44D35CE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DA68427F-632A-C629-848D-419A8B447CE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97DB4CB0-D2A5-2540-EA53-637B57D83BA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DB0DF7DA-310C-E17A-D409-43A20548DB2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94B46F54-5E8F-05C7-B847-3FFBCFB4A107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1D17C2FC-6989-EEE5-2A95-74FDE41A85A5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9" name="グループ化 1348">
            <a:extLst>
              <a:ext uri="{FF2B5EF4-FFF2-40B4-BE49-F238E27FC236}">
                <a16:creationId xmlns:a16="http://schemas.microsoft.com/office/drawing/2014/main" id="{2C87DA54-BCD1-3FA2-66A9-6478F543A879}"/>
              </a:ext>
            </a:extLst>
          </p:cNvPr>
          <p:cNvGrpSpPr/>
          <p:nvPr/>
        </p:nvGrpSpPr>
        <p:grpSpPr>
          <a:xfrm>
            <a:off x="3770808" y="3818477"/>
            <a:ext cx="2481401" cy="2567083"/>
            <a:chOff x="3770808" y="3818477"/>
            <a:chExt cx="2481401" cy="2567083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773EA98-7499-3D2F-F64B-7764EE79E68A}"/>
                </a:ext>
              </a:extLst>
            </p:cNvPr>
            <p:cNvSpPr/>
            <p:nvPr/>
          </p:nvSpPr>
          <p:spPr>
            <a:xfrm>
              <a:off x="3770808" y="3818477"/>
              <a:ext cx="1463452" cy="1129605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C90FF41D-4B1A-9CEE-6E65-FB163337F51F}"/>
                </a:ext>
              </a:extLst>
            </p:cNvPr>
            <p:cNvGrpSpPr/>
            <p:nvPr/>
          </p:nvGrpSpPr>
          <p:grpSpPr>
            <a:xfrm>
              <a:off x="4504134" y="4948083"/>
              <a:ext cx="1748075" cy="1437477"/>
              <a:chOff x="4504134" y="4948083"/>
              <a:chExt cx="1748075" cy="1437477"/>
            </a:xfrm>
          </p:grpSpPr>
          <p:grpSp>
            <p:nvGrpSpPr>
              <p:cNvPr id="1608" name="グループ化 1607">
                <a:extLst>
                  <a:ext uri="{FF2B5EF4-FFF2-40B4-BE49-F238E27FC236}">
                    <a16:creationId xmlns:a16="http://schemas.microsoft.com/office/drawing/2014/main" id="{81F3A76C-C95D-6AE7-2D73-C99C61A47717}"/>
                  </a:ext>
                </a:extLst>
              </p:cNvPr>
              <p:cNvGrpSpPr/>
              <p:nvPr/>
            </p:nvGrpSpPr>
            <p:grpSpPr>
              <a:xfrm>
                <a:off x="4504134" y="5326401"/>
                <a:ext cx="1274473" cy="1059159"/>
                <a:chOff x="-7704927" y="9727137"/>
                <a:chExt cx="56358747" cy="59247641"/>
              </a:xfrm>
              <a:solidFill>
                <a:srgbClr val="006600"/>
              </a:solidFill>
            </p:grpSpPr>
            <p:sp>
              <p:nvSpPr>
                <p:cNvPr id="1609" name="フリーフォーム: 図形 1608">
                  <a:extLst>
                    <a:ext uri="{FF2B5EF4-FFF2-40B4-BE49-F238E27FC236}">
                      <a16:creationId xmlns:a16="http://schemas.microsoft.com/office/drawing/2014/main" id="{3212FA38-07A8-8427-16CB-EFE5E44DDC23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0" name="フリーフォーム: 図形 1609">
                  <a:extLst>
                    <a:ext uri="{FF2B5EF4-FFF2-40B4-BE49-F238E27FC236}">
                      <a16:creationId xmlns:a16="http://schemas.microsoft.com/office/drawing/2014/main" id="{E2344B2C-BE1E-16AA-1FCA-305C70CC7B26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1" name="フリーフォーム: 図形 1610">
                  <a:extLst>
                    <a:ext uri="{FF2B5EF4-FFF2-40B4-BE49-F238E27FC236}">
                      <a16:creationId xmlns:a16="http://schemas.microsoft.com/office/drawing/2014/main" id="{BC2C331A-E38F-6702-F49A-3DF3ED477390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3" name="フリーフォーム: 図形 1612">
                  <a:extLst>
                    <a:ext uri="{FF2B5EF4-FFF2-40B4-BE49-F238E27FC236}">
                      <a16:creationId xmlns:a16="http://schemas.microsoft.com/office/drawing/2014/main" id="{A7FA7D22-86E0-4ED4-4E82-93A02F3CA12F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4" name="フリーフォーム: 図形 1613">
                  <a:extLst>
                    <a:ext uri="{FF2B5EF4-FFF2-40B4-BE49-F238E27FC236}">
                      <a16:creationId xmlns:a16="http://schemas.microsoft.com/office/drawing/2014/main" id="{6E8F30B2-1180-85B4-EE68-4EFA62007BD2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5" name="フリーフォーム: 図形 1614">
                  <a:extLst>
                    <a:ext uri="{FF2B5EF4-FFF2-40B4-BE49-F238E27FC236}">
                      <a16:creationId xmlns:a16="http://schemas.microsoft.com/office/drawing/2014/main" id="{6F841B1C-C981-7AA3-42EE-345FC29CC457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6" name="フリーフォーム: 図形 1615">
                  <a:extLst>
                    <a:ext uri="{FF2B5EF4-FFF2-40B4-BE49-F238E27FC236}">
                      <a16:creationId xmlns:a16="http://schemas.microsoft.com/office/drawing/2014/main" id="{7F3A4892-1D98-875E-9B08-2B07DDB71116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7" name="フリーフォーム: 図形 1616">
                  <a:extLst>
                    <a:ext uri="{FF2B5EF4-FFF2-40B4-BE49-F238E27FC236}">
                      <a16:creationId xmlns:a16="http://schemas.microsoft.com/office/drawing/2014/main" id="{EFA6DACD-33A5-F99C-76FA-914FDBB4A3A4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8" name="フリーフォーム: 図形 1617">
                  <a:extLst>
                    <a:ext uri="{FF2B5EF4-FFF2-40B4-BE49-F238E27FC236}">
                      <a16:creationId xmlns:a16="http://schemas.microsoft.com/office/drawing/2014/main" id="{66365487-9D8B-F0C9-28C0-956AD59CB00C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9" name="フリーフォーム: 図形 1618">
                  <a:extLst>
                    <a:ext uri="{FF2B5EF4-FFF2-40B4-BE49-F238E27FC236}">
                      <a16:creationId xmlns:a16="http://schemas.microsoft.com/office/drawing/2014/main" id="{83DF10CF-C772-0A7D-6958-7AD7F29F16FC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0" name="フリーフォーム: 図形 1619">
                  <a:extLst>
                    <a:ext uri="{FF2B5EF4-FFF2-40B4-BE49-F238E27FC236}">
                      <a16:creationId xmlns:a16="http://schemas.microsoft.com/office/drawing/2014/main" id="{93227B19-3ECB-CD47-00AE-B6AA8999FAD0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1" name="フリーフォーム: 図形 1620">
                  <a:extLst>
                    <a:ext uri="{FF2B5EF4-FFF2-40B4-BE49-F238E27FC236}">
                      <a16:creationId xmlns:a16="http://schemas.microsoft.com/office/drawing/2014/main" id="{6559E050-8C99-FEE5-6B59-1E9F5EDAA096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2" name="フリーフォーム: 図形 1621">
                  <a:extLst>
                    <a:ext uri="{FF2B5EF4-FFF2-40B4-BE49-F238E27FC236}">
                      <a16:creationId xmlns:a16="http://schemas.microsoft.com/office/drawing/2014/main" id="{F856A187-115A-2D7E-B2DE-F5E4E3C9DB68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3" name="フリーフォーム: 図形 1622">
                  <a:extLst>
                    <a:ext uri="{FF2B5EF4-FFF2-40B4-BE49-F238E27FC236}">
                      <a16:creationId xmlns:a16="http://schemas.microsoft.com/office/drawing/2014/main" id="{43EB0AF9-A080-11CA-6106-200DE731E2C0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4" name="フリーフォーム: 図形 1623">
                  <a:extLst>
                    <a:ext uri="{FF2B5EF4-FFF2-40B4-BE49-F238E27FC236}">
                      <a16:creationId xmlns:a16="http://schemas.microsoft.com/office/drawing/2014/main" id="{87A0E484-3BB6-F3BE-31B0-C61FDBB7A1FB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5" name="フリーフォーム: 図形 1624">
                  <a:extLst>
                    <a:ext uri="{FF2B5EF4-FFF2-40B4-BE49-F238E27FC236}">
                      <a16:creationId xmlns:a16="http://schemas.microsoft.com/office/drawing/2014/main" id="{1EB1636A-2C20-0D87-A45C-DD513E6D6AC7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6" name="フリーフォーム: 図形 1625">
                  <a:extLst>
                    <a:ext uri="{FF2B5EF4-FFF2-40B4-BE49-F238E27FC236}">
                      <a16:creationId xmlns:a16="http://schemas.microsoft.com/office/drawing/2014/main" id="{3A17E5C1-4F7E-0E25-A4AB-9F663A1B397B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7" name="フリーフォーム: 図形 1626">
                  <a:extLst>
                    <a:ext uri="{FF2B5EF4-FFF2-40B4-BE49-F238E27FC236}">
                      <a16:creationId xmlns:a16="http://schemas.microsoft.com/office/drawing/2014/main" id="{97416605-383E-5D14-18B4-5176DD35D991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8" name="フリーフォーム: 図形 1627">
                  <a:extLst>
                    <a:ext uri="{FF2B5EF4-FFF2-40B4-BE49-F238E27FC236}">
                      <a16:creationId xmlns:a16="http://schemas.microsoft.com/office/drawing/2014/main" id="{886ADF10-9E8E-B16C-080A-034AF5C64E51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0" name="フリーフォーム: 図形 1629">
                  <a:extLst>
                    <a:ext uri="{FF2B5EF4-FFF2-40B4-BE49-F238E27FC236}">
                      <a16:creationId xmlns:a16="http://schemas.microsoft.com/office/drawing/2014/main" id="{A69FFB0E-38A1-7E67-7B24-5F6A14BFF5B3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1" name="フリーフォーム: 図形 1630">
                  <a:extLst>
                    <a:ext uri="{FF2B5EF4-FFF2-40B4-BE49-F238E27FC236}">
                      <a16:creationId xmlns:a16="http://schemas.microsoft.com/office/drawing/2014/main" id="{5DFDA9DA-F8A6-16E3-FC03-396567595557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2" name="フリーフォーム: 図形 1631">
                  <a:extLst>
                    <a:ext uri="{FF2B5EF4-FFF2-40B4-BE49-F238E27FC236}">
                      <a16:creationId xmlns:a16="http://schemas.microsoft.com/office/drawing/2014/main" id="{E0CC5C17-424C-D891-880C-9CA71A770BA4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3" name="フリーフォーム: 図形 1632">
                  <a:extLst>
                    <a:ext uri="{FF2B5EF4-FFF2-40B4-BE49-F238E27FC236}">
                      <a16:creationId xmlns:a16="http://schemas.microsoft.com/office/drawing/2014/main" id="{8FA7193C-5FB3-44EE-0A64-CF762DC47927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4" name="フリーフォーム: 図形 1633">
                  <a:extLst>
                    <a:ext uri="{FF2B5EF4-FFF2-40B4-BE49-F238E27FC236}">
                      <a16:creationId xmlns:a16="http://schemas.microsoft.com/office/drawing/2014/main" id="{69293430-8B32-29D2-02AC-B007498C9348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5" name="フリーフォーム: 図形 1634">
                  <a:extLst>
                    <a:ext uri="{FF2B5EF4-FFF2-40B4-BE49-F238E27FC236}">
                      <a16:creationId xmlns:a16="http://schemas.microsoft.com/office/drawing/2014/main" id="{5E5E66AE-0EDC-7990-F8EF-D72DB2128B20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6" name="フリーフォーム: 図形 1635">
                  <a:extLst>
                    <a:ext uri="{FF2B5EF4-FFF2-40B4-BE49-F238E27FC236}">
                      <a16:creationId xmlns:a16="http://schemas.microsoft.com/office/drawing/2014/main" id="{A37E7C42-C099-38E8-CC42-2E97738684E0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7" name="フリーフォーム: 図形 1636">
                  <a:extLst>
                    <a:ext uri="{FF2B5EF4-FFF2-40B4-BE49-F238E27FC236}">
                      <a16:creationId xmlns:a16="http://schemas.microsoft.com/office/drawing/2014/main" id="{D5A733E2-3180-5D4D-0313-8EF77EB7B9E4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8" name="フリーフォーム: 図形 1637">
                  <a:extLst>
                    <a:ext uri="{FF2B5EF4-FFF2-40B4-BE49-F238E27FC236}">
                      <a16:creationId xmlns:a16="http://schemas.microsoft.com/office/drawing/2014/main" id="{D1655EA6-6E65-BEEB-2D72-B00B5AE3A9AA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9" name="フリーフォーム: 図形 1638">
                  <a:extLst>
                    <a:ext uri="{FF2B5EF4-FFF2-40B4-BE49-F238E27FC236}">
                      <a16:creationId xmlns:a16="http://schemas.microsoft.com/office/drawing/2014/main" id="{F90677B7-1645-952D-2D17-5111E9E6FEAB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0" name="フリーフォーム: 図形 1639">
                  <a:extLst>
                    <a:ext uri="{FF2B5EF4-FFF2-40B4-BE49-F238E27FC236}">
                      <a16:creationId xmlns:a16="http://schemas.microsoft.com/office/drawing/2014/main" id="{17EF4F98-B486-E9F0-6E0D-6D9F6F1842CD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1" name="フリーフォーム: 図形 1640">
                  <a:extLst>
                    <a:ext uri="{FF2B5EF4-FFF2-40B4-BE49-F238E27FC236}">
                      <a16:creationId xmlns:a16="http://schemas.microsoft.com/office/drawing/2014/main" id="{4FB8C02F-3607-D92E-CFEE-6E9B18E66CB6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2" name="フリーフォーム: 図形 1641">
                  <a:extLst>
                    <a:ext uri="{FF2B5EF4-FFF2-40B4-BE49-F238E27FC236}">
                      <a16:creationId xmlns:a16="http://schemas.microsoft.com/office/drawing/2014/main" id="{245BB70E-A2ED-D769-A8F1-B9C076776CDF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3" name="フリーフォーム: 図形 1642">
                  <a:extLst>
                    <a:ext uri="{FF2B5EF4-FFF2-40B4-BE49-F238E27FC236}">
                      <a16:creationId xmlns:a16="http://schemas.microsoft.com/office/drawing/2014/main" id="{9CBB49D2-5CB0-5B56-93C5-6A0D9962030A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4" name="フリーフォーム: 図形 1643">
                  <a:extLst>
                    <a:ext uri="{FF2B5EF4-FFF2-40B4-BE49-F238E27FC236}">
                      <a16:creationId xmlns:a16="http://schemas.microsoft.com/office/drawing/2014/main" id="{05FB2B2C-5131-3EB5-3FA0-E8BF449B6838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5" name="フリーフォーム: 図形 1644">
                  <a:extLst>
                    <a:ext uri="{FF2B5EF4-FFF2-40B4-BE49-F238E27FC236}">
                      <a16:creationId xmlns:a16="http://schemas.microsoft.com/office/drawing/2014/main" id="{6E1B8D4A-ABE0-8DDF-EAF7-65D4AD9F827B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6" name="フリーフォーム: 図形 1645">
                  <a:extLst>
                    <a:ext uri="{FF2B5EF4-FFF2-40B4-BE49-F238E27FC236}">
                      <a16:creationId xmlns:a16="http://schemas.microsoft.com/office/drawing/2014/main" id="{82DC25C9-933F-1F29-0837-4720A4DC3268}"/>
                    </a:ext>
                  </a:extLst>
                </p:cNvPr>
                <p:cNvSpPr/>
                <p:nvPr/>
              </p:nvSpPr>
              <p:spPr>
                <a:xfrm>
                  <a:off x="37381957" y="23367771"/>
                  <a:ext cx="3949696" cy="396259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7" name="フリーフォーム: 図形 1646">
                  <a:extLst>
                    <a:ext uri="{FF2B5EF4-FFF2-40B4-BE49-F238E27FC236}">
                      <a16:creationId xmlns:a16="http://schemas.microsoft.com/office/drawing/2014/main" id="{F77AAF8B-3989-9302-0C1B-009B7EF40A5D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8" name="フリーフォーム: 図形 1647">
                  <a:extLst>
                    <a:ext uri="{FF2B5EF4-FFF2-40B4-BE49-F238E27FC236}">
                      <a16:creationId xmlns:a16="http://schemas.microsoft.com/office/drawing/2014/main" id="{766BB8EC-C16A-D08C-7224-6290E3C3EE04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9" name="フリーフォーム: 図形 1648">
                  <a:extLst>
                    <a:ext uri="{FF2B5EF4-FFF2-40B4-BE49-F238E27FC236}">
                      <a16:creationId xmlns:a16="http://schemas.microsoft.com/office/drawing/2014/main" id="{E1490F20-E6D2-9B2A-5806-5173CDF28E36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0" name="フリーフォーム: 図形 1649">
                  <a:extLst>
                    <a:ext uri="{FF2B5EF4-FFF2-40B4-BE49-F238E27FC236}">
                      <a16:creationId xmlns:a16="http://schemas.microsoft.com/office/drawing/2014/main" id="{462E5BFA-90CF-9D78-6A50-C86E5A54610F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1" name="フリーフォーム: 図形 1650">
                  <a:extLst>
                    <a:ext uri="{FF2B5EF4-FFF2-40B4-BE49-F238E27FC236}">
                      <a16:creationId xmlns:a16="http://schemas.microsoft.com/office/drawing/2014/main" id="{706B2B51-019E-3371-590B-4F7820C1336A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2" name="フリーフォーム: 図形 1651">
                  <a:extLst>
                    <a:ext uri="{FF2B5EF4-FFF2-40B4-BE49-F238E27FC236}">
                      <a16:creationId xmlns:a16="http://schemas.microsoft.com/office/drawing/2014/main" id="{64867CDF-FAB4-682F-B039-AF64861C42F1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3" name="フリーフォーム: 図形 1652">
                  <a:extLst>
                    <a:ext uri="{FF2B5EF4-FFF2-40B4-BE49-F238E27FC236}">
                      <a16:creationId xmlns:a16="http://schemas.microsoft.com/office/drawing/2014/main" id="{FB2FC97C-BCD9-6D76-73BB-8D31FBBEFA34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4" name="フリーフォーム: 図形 1653">
                  <a:extLst>
                    <a:ext uri="{FF2B5EF4-FFF2-40B4-BE49-F238E27FC236}">
                      <a16:creationId xmlns:a16="http://schemas.microsoft.com/office/drawing/2014/main" id="{DC05B66B-81AC-C009-437D-F6018B1C3B4F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5" name="フリーフォーム: 図形 1654">
                  <a:extLst>
                    <a:ext uri="{FF2B5EF4-FFF2-40B4-BE49-F238E27FC236}">
                      <a16:creationId xmlns:a16="http://schemas.microsoft.com/office/drawing/2014/main" id="{99987919-565B-3E3E-FC7D-3D12C31EBFFC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6" name="フリーフォーム: 図形 1655">
                  <a:extLst>
                    <a:ext uri="{FF2B5EF4-FFF2-40B4-BE49-F238E27FC236}">
                      <a16:creationId xmlns:a16="http://schemas.microsoft.com/office/drawing/2014/main" id="{6110E265-837E-F304-EFC1-F608ACAEAB7E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13" name="フリーフォーム: 図形 2012">
                <a:extLst>
                  <a:ext uri="{FF2B5EF4-FFF2-40B4-BE49-F238E27FC236}">
                    <a16:creationId xmlns:a16="http://schemas.microsoft.com/office/drawing/2014/main" id="{B893E19D-0AB3-166C-3CDA-901C85BF1DF3}"/>
                  </a:ext>
                </a:extLst>
              </p:cNvPr>
              <p:cNvSpPr/>
              <p:nvPr/>
            </p:nvSpPr>
            <p:spPr>
              <a:xfrm>
                <a:off x="5593710" y="4948083"/>
                <a:ext cx="658499" cy="313908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rgbClr val="0066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015" name="直線矢印コネクタ 2014">
              <a:extLst>
                <a:ext uri="{FF2B5EF4-FFF2-40B4-BE49-F238E27FC236}">
                  <a16:creationId xmlns:a16="http://schemas.microsoft.com/office/drawing/2014/main" id="{6EA52068-2D89-C87D-B951-3BB33D97D7A5}"/>
                </a:ext>
              </a:extLst>
            </p:cNvPr>
            <p:cNvCxnSpPr>
              <a:cxnSpLocks/>
            </p:cNvCxnSpPr>
            <p:nvPr/>
          </p:nvCxnSpPr>
          <p:spPr>
            <a:xfrm>
              <a:off x="4605338" y="4556450"/>
              <a:ext cx="1023352" cy="758845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8" name="テキスト ボックス 2017">
              <a:extLst>
                <a:ext uri="{FF2B5EF4-FFF2-40B4-BE49-F238E27FC236}">
                  <a16:creationId xmlns:a16="http://schemas.microsoft.com/office/drawing/2014/main" id="{3D97B8EA-70FC-0512-5387-3BF6D3AF98D3}"/>
                </a:ext>
              </a:extLst>
            </p:cNvPr>
            <p:cNvSpPr txBox="1"/>
            <p:nvPr/>
          </p:nvSpPr>
          <p:spPr>
            <a:xfrm>
              <a:off x="3818872" y="513870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青森県です</a:t>
              </a: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709D69E-E12B-4D8B-4104-49B532CAD53D}"/>
                </a:ext>
              </a:extLst>
            </p:cNvPr>
            <p:cNvSpPr/>
            <p:nvPr/>
          </p:nvSpPr>
          <p:spPr>
            <a:xfrm>
              <a:off x="5626096" y="5251767"/>
              <a:ext cx="124001" cy="95713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50" name="グループ化 1349">
            <a:extLst>
              <a:ext uri="{FF2B5EF4-FFF2-40B4-BE49-F238E27FC236}">
                <a16:creationId xmlns:a16="http://schemas.microsoft.com/office/drawing/2014/main" id="{3DC726C3-8EE8-6D9F-8DC0-7EC4E7163E67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1346" name="楕円 1345">
              <a:extLst>
                <a:ext uri="{FF2B5EF4-FFF2-40B4-BE49-F238E27FC236}">
                  <a16:creationId xmlns:a16="http://schemas.microsoft.com/office/drawing/2014/main" id="{F98A9123-6FE6-AA8B-4640-1E0F672B35F5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238905B-A3D5-D818-82B2-F6D4EB094785}"/>
                </a:ext>
              </a:extLst>
            </p:cNvPr>
            <p:cNvSpPr/>
            <p:nvPr/>
          </p:nvSpPr>
          <p:spPr>
            <a:xfrm>
              <a:off x="3770808" y="892397"/>
              <a:ext cx="1463452" cy="1129605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8E6D5A1C-D2C7-744F-A99F-BA1A37D364D2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4948083"/>
              <a:chExt cx="1748075" cy="1437477"/>
            </a:xfrm>
            <a:solidFill>
              <a:schemeClr val="tx1"/>
            </a:solidFill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D47AFBC2-74DB-BCF9-B771-C0B3B831530D}"/>
                  </a:ext>
                </a:extLst>
              </p:cNvPr>
              <p:cNvGrpSpPr/>
              <p:nvPr/>
            </p:nvGrpSpPr>
            <p:grpSpPr>
              <a:xfrm>
                <a:off x="4504134" y="5326401"/>
                <a:ext cx="1274473" cy="1059159"/>
                <a:chOff x="-7704927" y="9727137"/>
                <a:chExt cx="56358747" cy="59247641"/>
              </a:xfrm>
              <a:grpFill/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FDC80F7C-52F1-C26E-2DE6-C3401F03AA73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F41A1A79-E46E-C2C4-7DCB-CE99D429A6C1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F9861FEB-9176-4E26-6B45-11730FEE5683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E8AC39DD-561F-17FD-FBE5-1350C581BB6B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A7B7C55F-2F79-E73A-350B-4F6297022DF2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5FC24921-6836-AE7C-2640-2CEC8E387872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69E3C11E-8156-8F2A-96D4-560D2F75DEB0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360684F5-0BB2-764F-E531-212183E03009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50346F4A-70A7-EFEB-90CE-8F0556619BEC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1339A4AD-D09B-BC86-2DF5-57C8A0A13AFE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98510CB3-AC7B-5D05-BD8F-8B972B2668E6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36FFF85D-9380-4065-514A-66B99615B4D6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E30D8A82-CF8F-FEA9-9700-8F3AA347AEBC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F36014FB-930B-893F-3DDB-928F7DDAF4E8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3A9A49A6-F807-A8F0-B560-602383BA5DEF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33494B3A-786E-78BB-233E-504AFC2424D0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CEAC1F41-D74F-D5EF-FDA2-D9446332B91A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87FFE407-5507-BBAC-D5F8-9C9A633A4F73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841D3C03-D4CD-0DA2-8CA7-3BCE4BCFCAE9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7" name="フリーフォーム: 図形 1966">
                  <a:extLst>
                    <a:ext uri="{FF2B5EF4-FFF2-40B4-BE49-F238E27FC236}">
                      <a16:creationId xmlns:a16="http://schemas.microsoft.com/office/drawing/2014/main" id="{81604D1C-F0FC-C1DA-725B-1FFC6DB1F4C7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2" name="フリーフォーム: 図形 2011">
                  <a:extLst>
                    <a:ext uri="{FF2B5EF4-FFF2-40B4-BE49-F238E27FC236}">
                      <a16:creationId xmlns:a16="http://schemas.microsoft.com/office/drawing/2014/main" id="{7BA4FAEA-BED0-3D74-5231-08870F575EB8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4" name="フリーフォーム: 図形 2013">
                  <a:extLst>
                    <a:ext uri="{FF2B5EF4-FFF2-40B4-BE49-F238E27FC236}">
                      <a16:creationId xmlns:a16="http://schemas.microsoft.com/office/drawing/2014/main" id="{2FC12F35-7BC1-1D87-9F63-9ABB5BA9E380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0" name="フリーフォーム: 図形 2019">
                  <a:extLst>
                    <a:ext uri="{FF2B5EF4-FFF2-40B4-BE49-F238E27FC236}">
                      <a16:creationId xmlns:a16="http://schemas.microsoft.com/office/drawing/2014/main" id="{5F0F5AF8-4413-2824-526B-9A41ED89673A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1" name="フリーフォーム: 図形 2020">
                  <a:extLst>
                    <a:ext uri="{FF2B5EF4-FFF2-40B4-BE49-F238E27FC236}">
                      <a16:creationId xmlns:a16="http://schemas.microsoft.com/office/drawing/2014/main" id="{00CF6E5A-F63C-4124-FD82-3AA5D9E3EA35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2" name="フリーフォーム: 図形 2021">
                  <a:extLst>
                    <a:ext uri="{FF2B5EF4-FFF2-40B4-BE49-F238E27FC236}">
                      <a16:creationId xmlns:a16="http://schemas.microsoft.com/office/drawing/2014/main" id="{7798822E-0325-1141-ABAA-A1C144329D89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3" name="フリーフォーム: 図形 2022">
                  <a:extLst>
                    <a:ext uri="{FF2B5EF4-FFF2-40B4-BE49-F238E27FC236}">
                      <a16:creationId xmlns:a16="http://schemas.microsoft.com/office/drawing/2014/main" id="{49052D44-66A8-D71F-E022-115BE745219E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4" name="フリーフォーム: 図形 2023">
                  <a:extLst>
                    <a:ext uri="{FF2B5EF4-FFF2-40B4-BE49-F238E27FC236}">
                      <a16:creationId xmlns:a16="http://schemas.microsoft.com/office/drawing/2014/main" id="{288786BD-4F99-A915-F621-3AEDD5681769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5" name="フリーフォーム: 図形 2024">
                  <a:extLst>
                    <a:ext uri="{FF2B5EF4-FFF2-40B4-BE49-F238E27FC236}">
                      <a16:creationId xmlns:a16="http://schemas.microsoft.com/office/drawing/2014/main" id="{951F2A76-43B1-009C-3EEA-1DF8ECC43F32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6" name="フリーフォーム: 図形 2025">
                  <a:extLst>
                    <a:ext uri="{FF2B5EF4-FFF2-40B4-BE49-F238E27FC236}">
                      <a16:creationId xmlns:a16="http://schemas.microsoft.com/office/drawing/2014/main" id="{91F6A5E6-9BD2-872B-37BA-FC0B066F7794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7" name="フリーフォーム: 図形 2026">
                  <a:extLst>
                    <a:ext uri="{FF2B5EF4-FFF2-40B4-BE49-F238E27FC236}">
                      <a16:creationId xmlns:a16="http://schemas.microsoft.com/office/drawing/2014/main" id="{5167FE43-47DB-62EF-B73E-388CE730ACB3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8" name="フリーフォーム: 図形 2027">
                  <a:extLst>
                    <a:ext uri="{FF2B5EF4-FFF2-40B4-BE49-F238E27FC236}">
                      <a16:creationId xmlns:a16="http://schemas.microsoft.com/office/drawing/2014/main" id="{7DAD236A-BF20-A2F4-4A70-CDDD222E801F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9" name="フリーフォーム: 図形 2028">
                  <a:extLst>
                    <a:ext uri="{FF2B5EF4-FFF2-40B4-BE49-F238E27FC236}">
                      <a16:creationId xmlns:a16="http://schemas.microsoft.com/office/drawing/2014/main" id="{7E3FCDBB-B93D-F735-4D10-468C2F0AC817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0" name="フリーフォーム: 図形 2029">
                  <a:extLst>
                    <a:ext uri="{FF2B5EF4-FFF2-40B4-BE49-F238E27FC236}">
                      <a16:creationId xmlns:a16="http://schemas.microsoft.com/office/drawing/2014/main" id="{641FFF60-98A4-C739-98BA-A96C70AEF640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1" name="フリーフォーム: 図形 2030">
                  <a:extLst>
                    <a:ext uri="{FF2B5EF4-FFF2-40B4-BE49-F238E27FC236}">
                      <a16:creationId xmlns:a16="http://schemas.microsoft.com/office/drawing/2014/main" id="{13D68EA4-FE11-E8C0-FD7F-6F74C03DA0CC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2" name="フリーフォーム: 図形 2031">
                  <a:extLst>
                    <a:ext uri="{FF2B5EF4-FFF2-40B4-BE49-F238E27FC236}">
                      <a16:creationId xmlns:a16="http://schemas.microsoft.com/office/drawing/2014/main" id="{E330CFE9-222F-D10A-1B87-FEAFC743F532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3" name="フリーフォーム: 図形 2032">
                  <a:extLst>
                    <a:ext uri="{FF2B5EF4-FFF2-40B4-BE49-F238E27FC236}">
                      <a16:creationId xmlns:a16="http://schemas.microsoft.com/office/drawing/2014/main" id="{E864CFF4-0E2D-62B3-889B-9703123F9C0A}"/>
                    </a:ext>
                  </a:extLst>
                </p:cNvPr>
                <p:cNvSpPr/>
                <p:nvPr/>
              </p:nvSpPr>
              <p:spPr>
                <a:xfrm>
                  <a:off x="37381957" y="23367771"/>
                  <a:ext cx="3949696" cy="396259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4" name="フリーフォーム: 図形 2033">
                  <a:extLst>
                    <a:ext uri="{FF2B5EF4-FFF2-40B4-BE49-F238E27FC236}">
                      <a16:creationId xmlns:a16="http://schemas.microsoft.com/office/drawing/2014/main" id="{C571D22E-B0D9-5130-9641-8B963878A57D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5" name="フリーフォーム: 図形 2034">
                  <a:extLst>
                    <a:ext uri="{FF2B5EF4-FFF2-40B4-BE49-F238E27FC236}">
                      <a16:creationId xmlns:a16="http://schemas.microsoft.com/office/drawing/2014/main" id="{A5553938-6505-EE66-111A-5D47A93EDBA5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6" name="フリーフォーム: 図形 2035">
                  <a:extLst>
                    <a:ext uri="{FF2B5EF4-FFF2-40B4-BE49-F238E27FC236}">
                      <a16:creationId xmlns:a16="http://schemas.microsoft.com/office/drawing/2014/main" id="{90062338-BF92-4A14-94BA-78E4D5100C5C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7" name="フリーフォーム: 図形 2036">
                  <a:extLst>
                    <a:ext uri="{FF2B5EF4-FFF2-40B4-BE49-F238E27FC236}">
                      <a16:creationId xmlns:a16="http://schemas.microsoft.com/office/drawing/2014/main" id="{E24283A3-261C-B07C-854C-D91AB8AB1070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8" name="フリーフォーム: 図形 2037">
                  <a:extLst>
                    <a:ext uri="{FF2B5EF4-FFF2-40B4-BE49-F238E27FC236}">
                      <a16:creationId xmlns:a16="http://schemas.microsoft.com/office/drawing/2014/main" id="{20266AEC-F200-BA69-4201-6D7F09370206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9" name="フリーフォーム: 図形 2038">
                  <a:extLst>
                    <a:ext uri="{FF2B5EF4-FFF2-40B4-BE49-F238E27FC236}">
                      <a16:creationId xmlns:a16="http://schemas.microsoft.com/office/drawing/2014/main" id="{59550447-4A95-EF00-6D7F-58FD5F9EA0B5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0" name="フリーフォーム: 図形 2039">
                  <a:extLst>
                    <a:ext uri="{FF2B5EF4-FFF2-40B4-BE49-F238E27FC236}">
                      <a16:creationId xmlns:a16="http://schemas.microsoft.com/office/drawing/2014/main" id="{94FC588B-B772-543B-0283-B9757A07656C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1" name="フリーフォーム: 図形 2040">
                  <a:extLst>
                    <a:ext uri="{FF2B5EF4-FFF2-40B4-BE49-F238E27FC236}">
                      <a16:creationId xmlns:a16="http://schemas.microsoft.com/office/drawing/2014/main" id="{003DD377-1CA2-427F-CDD6-4E0113BA8EB4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2" name="フリーフォーム: 図形 2041">
                  <a:extLst>
                    <a:ext uri="{FF2B5EF4-FFF2-40B4-BE49-F238E27FC236}">
                      <a16:creationId xmlns:a16="http://schemas.microsoft.com/office/drawing/2014/main" id="{F8CAAFDA-541E-FCDF-B5D2-AAB715167AD2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3" name="フリーフォーム: 図形 2042">
                  <a:extLst>
                    <a:ext uri="{FF2B5EF4-FFF2-40B4-BE49-F238E27FC236}">
                      <a16:creationId xmlns:a16="http://schemas.microsoft.com/office/drawing/2014/main" id="{003CB34E-B156-0EED-243A-DBDDFB73D203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AF1CE32-5F37-956C-C784-2C26F1E8D982}"/>
                  </a:ext>
                </a:extLst>
              </p:cNvPr>
              <p:cNvSpPr/>
              <p:nvPr/>
            </p:nvSpPr>
            <p:spPr>
              <a:xfrm>
                <a:off x="5593710" y="4948083"/>
                <a:ext cx="658499" cy="313908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044" name="直線矢印コネクタ 2043">
              <a:extLst>
                <a:ext uri="{FF2B5EF4-FFF2-40B4-BE49-F238E27FC236}">
                  <a16:creationId xmlns:a16="http://schemas.microsoft.com/office/drawing/2014/main" id="{178B5A2E-A4A4-240C-20DB-0963E942C890}"/>
                </a:ext>
              </a:extLst>
            </p:cNvPr>
            <p:cNvCxnSpPr>
              <a:cxnSpLocks/>
            </p:cNvCxnSpPr>
            <p:nvPr/>
          </p:nvCxnSpPr>
          <p:spPr>
            <a:xfrm>
              <a:off x="4605338" y="1630370"/>
              <a:ext cx="1023352" cy="758845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B23D9746-9691-D0CB-00C5-10DCF70B7645}"/>
                </a:ext>
              </a:extLst>
            </p:cNvPr>
            <p:cNvSpPr txBox="1"/>
            <p:nvPr/>
          </p:nvSpPr>
          <p:spPr>
            <a:xfrm>
              <a:off x="3818872" y="221262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青森県です</a:t>
              </a:r>
            </a:p>
          </p:txBody>
        </p:sp>
        <p:sp>
          <p:nvSpPr>
            <p:cNvPr id="2046" name="フリーフォーム: 図形 2045">
              <a:extLst>
                <a:ext uri="{FF2B5EF4-FFF2-40B4-BE49-F238E27FC236}">
                  <a16:creationId xmlns:a16="http://schemas.microsoft.com/office/drawing/2014/main" id="{FA10F3BB-443E-3EC0-A405-0D5905D11B52}"/>
                </a:ext>
              </a:extLst>
            </p:cNvPr>
            <p:cNvSpPr/>
            <p:nvPr/>
          </p:nvSpPr>
          <p:spPr>
            <a:xfrm>
              <a:off x="5626096" y="2325687"/>
              <a:ext cx="124001" cy="95713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41F0FF60-7AFB-1892-FBDA-C320E99D723E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4565E157-86AE-73BD-CAF9-4991C8F759B1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5BA2EE2E-D8EF-BAEB-5733-11018B3C4C3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251A67D9-B3AA-96D0-AF16-DB6DDBF1634F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071CF222-E227-8FA8-E612-59CE491D96B7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11689745-95AF-ECFC-1781-02D5029C806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DEF79D04-67DD-718D-3991-9A727C71E2CC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6E194321-727E-DDEA-20B8-B1634C857E73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685F303E-3359-7020-8DC3-70ED92E8A612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BA2A7AFD-E420-4230-D8C8-5D2A01A0503F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12E23CF1-585E-43DE-2B68-E45E11EB7EE7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574A97F0-F190-8635-4170-930827386D6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DE6BB437-606E-DA31-1EA1-EB403EA8E87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BDC99C8F-B9D6-EC4B-DFF2-19214CADB0D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E92D2D21-1AB2-2774-301D-982CEDA25DC8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7FD17F96-70CC-EC8F-B466-6DF04B682BF9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7348EFB4-8CF7-4D4C-D5F5-9E0DDED7FFD5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4440E672-96AF-1EAC-7E33-B3E39F8EE485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97E8FB92-21FE-A429-818D-3D66D86B27BF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28EA4A48-331A-4FD2-E945-6AE95A3857D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0A486456-0AB7-AA5C-D27F-9206E240BBA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F12987C0-FB66-CA50-C2C6-DEBD5CBC0E35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4185026F-8606-8278-FE27-B2FCC698C0EF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E0C87224-5153-3D2E-9635-4823487C9843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1E0E9838-01A7-811D-309E-65E475B36CF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05D4AD16-EC2A-6FBC-BAAE-EF8D1A7E2060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2EF43288-B0AE-8B6C-E256-7EB260C3375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640A682A-A672-3EE1-271E-4CBB98754C7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02A718A1-75B6-B5C7-440F-C9414CFB969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F76CCB31-893A-1434-A904-87AEB3B3CF26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6011FB06-35D8-F8A0-0A49-6C742680CEF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94C8793A-E2E8-36D7-F643-94E650558020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D3D5D0D1-F393-B157-EDC5-888D38A5FECD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A7ADF137-8930-9D36-F9D9-D2D9DBA8903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08934F4D-A491-E5AF-25B8-85F479739438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2F23E449-AC1A-D9D8-1BF5-8289BCDE47D1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0933636F-97B7-5D25-7254-95CE277E7B30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A2DB2EC2-4717-40A0-C4B0-D6C587006794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538F95C8-BF3A-126F-1E7D-3DFFD86BBD0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75599100-3B26-B9B9-68B1-5859E061FD3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4A272693-AFC3-95CF-BC95-09D6F331818F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69A3EB51-BD61-DECF-EEBF-11AD4AEA9784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0532D842-0D1F-FE2A-C1D5-863EB5D337C9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A8F4A1D9-EA95-C664-C63A-59E47BE787E2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27B499FD-C008-B2F9-3948-33F8F34E42B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500773A0-7659-E861-3224-81EBE9057AE1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3A62D144-E328-AFF1-8DB0-A8621204157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3241B109-1D21-ABEE-0EB9-A98A78F2ABC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2D9D2E10-E61E-4400-7E99-B72CB690B91F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5A4E596D-9BCB-4EDB-7BD8-6C0C0F21BBF3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4722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91773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pptx314_日本地図から見た青森県の場所イラスト</dc:title>
  <dc:subject>pptx314_日本地図から見た青森県の場所イラスト</dc:subject>
  <dc:creator>でじけろお</dc:creator>
  <cp:revision>1</cp:revision>
  <dcterms:created xsi:type="dcterms:W3CDTF">2018-05-20T00:31:01Z</dcterms:created>
  <dcterms:modified xsi:type="dcterms:W3CDTF">2025-12-14T01:15:50Z</dcterms:modified>
  <cp:version>1</cp:version>
</cp:coreProperties>
</file>